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2C9D82-B5D1-DDF8-6D47-C454181322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0DADD1-CA57-C6A2-F608-6A37219693E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B9F609B-05B3-4D40-BFE9-59866510B796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77FD634-817D-4059-AA87-249534F59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6BE2754-9E35-57EF-B4A2-6C1CAF297D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07868-4670-06BE-531F-F160EFF3895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926FA-3F08-D5CD-0EDC-A71A930DA2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59DF968F-09F0-41A0-B439-EF80ABD400FF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CAC1D94A-D3B8-4CCA-1A9D-94A3060F49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638CBAFE-AF92-5DE2-7406-89E101FEFE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8CEB2490-5931-B725-646C-5F6D474682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D62DEB8-42C9-4D91-9F3C-DA30FDC2423B}" type="slidenum">
              <a:rPr lang="en-US" altLang="en-US">
                <a:latin typeface="Calibri" panose="020F0502020204030204" pitchFamily="34" charset="0"/>
              </a:rPr>
              <a:pPr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57BBC041-798D-561D-B797-73AFB2878A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B89ECEAE-2213-933C-5CFC-239B4FCC92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513DB2F1-CF27-EDAE-952A-D90DDCE25F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81368B-AC65-44B4-998C-D3E91C0A200D}" type="slidenum">
              <a:rPr lang="en-US" altLang="en-US">
                <a:latin typeface="Calibri" panose="020F0502020204030204" pitchFamily="34" charset="0"/>
              </a:rPr>
              <a:pPr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1E3C28A-C82F-071B-84FF-EF77832273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0713959D-D95E-B440-3C7E-BA6134419D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3178D181-BE63-3C4F-F685-D85B5BFB8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E884DC8-E330-4D93-ADFF-AE164BFA8415}" type="slidenum">
              <a:rPr lang="en-US" altLang="en-US">
                <a:latin typeface="Calibri" panose="020F0502020204030204" pitchFamily="34" charset="0"/>
              </a:rPr>
              <a:pPr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7B923929-CA10-C987-EAEF-AE0C1B6E4E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BC03DE8A-0AF4-77CB-BC2C-6DDBCE9E02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A27A144C-3053-FED0-C5CD-3824CEE51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5FF011-9F4F-4538-9449-8DA84916EE4A}" type="slidenum">
              <a:rPr lang="en-US" altLang="en-US">
                <a:latin typeface="Calibri" panose="020F0502020204030204" pitchFamily="34" charset="0"/>
              </a:rPr>
              <a:pPr/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6B955899-CCBD-9F7B-CF6F-6643056B41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DEED1A5-D530-25FC-1BBE-234BE5B1DA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048466C8-0E99-0BD6-6696-A1823A7DC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92B8C90-8A23-40DC-826E-FBE393E1F35F}" type="slidenum">
              <a:rPr lang="en-US" altLang="en-US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429E66F7-3823-B722-16AB-6452046286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A2F02E1-B283-391E-B6C4-BDB59198F8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6302700C-323C-F058-CF7B-0026363722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3C50DF3-94E3-4B7C-8DD3-CD066BE355DB}" type="slidenum">
              <a:rPr lang="en-US" altLang="en-US">
                <a:latin typeface="Calibri" panose="020F0502020204030204" pitchFamily="34" charset="0"/>
              </a:rPr>
              <a:pPr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3BE133F1-FB64-36E0-272E-568247E11F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D631A19-D7DE-808F-89A6-A4048FFC91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BE4B5E6B-9229-6CBF-9D08-9EA519DDB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1BBFEA-02F4-4FA9-A283-48A63DF3953E}" type="slidenum">
              <a:rPr lang="en-US" altLang="en-US">
                <a:latin typeface="Calibri" panose="020F0502020204030204" pitchFamily="34" charset="0"/>
              </a:rPr>
              <a:pPr/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A235951C-4FFD-2F24-F279-39FCF100DC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9385DD75-65D7-D6EE-1EC5-6689D1FDFF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FC141ED2-D1A9-017B-1CE4-E1664D348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CE5203-D853-4272-8B6B-64A7D01964BD}" type="slidenum">
              <a:rPr lang="en-US" altLang="en-US">
                <a:latin typeface="Calibri" panose="020F0502020204030204" pitchFamily="34" charset="0"/>
              </a:rPr>
              <a:pPr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20F04EAD-408E-B981-54C8-063E8A0037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450BDB5F-79F9-A646-11CE-2D06A77C42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3CF4BA4E-3632-50E6-0B84-DCBF7F9EA3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948E7D1-92E9-4C5B-9B42-AE088ECE4E32}" type="slidenum">
              <a:rPr lang="en-US" altLang="en-US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E630C937-8229-84AB-0545-F2BFE77084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6AEDA8AB-F5AE-815B-2E70-D67C75B4BC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30393944-9A4A-0E08-7FA4-DE662E088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E16D461-D644-42D2-BA28-396DED859AB4}" type="slidenum">
              <a:rPr lang="en-US" altLang="en-US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213407E6-6FC1-F668-D1E5-0BD09A11DE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665EC16D-2A5E-B5C6-3EF4-68D4C9A25A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90025D31-0187-5745-769F-A752891BC4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FB2A24E-6384-4200-A090-6C078D433F43}" type="slidenum">
              <a:rPr lang="en-US" altLang="en-US">
                <a:latin typeface="Calibri" panose="020F0502020204030204" pitchFamily="34" charset="0"/>
              </a:rPr>
              <a:pPr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AD7F5944-9918-7CDA-38A4-FB061A76DD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651D4FF3-EA34-C3C0-1EDE-49ABDC0E1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8619400-54EA-DE5C-F0AA-450493C80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92473DC-6060-468B-9C56-70284F7417FA}" type="slidenum">
              <a:rPr lang="en-US" altLang="en-US">
                <a:latin typeface="Calibri" panose="020F0502020204030204" pitchFamily="34" charset="0"/>
              </a:rPr>
              <a:pPr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CFEF890-35ED-B246-2C8A-2C6D127EDE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F0FD31B-F01C-B880-E433-7360E95A03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85517841-899B-64BA-9799-812CB5F31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CB08B7-57E4-488B-B758-ABF97811C5B9}" type="slidenum">
              <a:rPr lang="en-US" altLang="en-US">
                <a:latin typeface="Calibri" panose="020F0502020204030204" pitchFamily="34" charset="0"/>
              </a:rPr>
              <a:pPr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65978BDE-25AE-B10B-28E0-8E00E226D9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7F4DD2D2-BBB2-E2D7-BA12-3197A73F9B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14F8B0FF-7512-F9DB-3419-DD701E1120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0B8614B-1F2F-44B3-81EE-629F88FA361E}" type="slidenum">
              <a:rPr lang="en-US" altLang="en-US">
                <a:latin typeface="Calibri" panose="020F0502020204030204" pitchFamily="34" charset="0"/>
              </a:rPr>
              <a:pPr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4164F475-42D6-2AD8-F655-7489B5E507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DF27B1EB-7281-98C1-5E5E-F17219E046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B331C947-138E-ED34-8FA4-F6C27E90A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98986B-18DA-4930-8274-372FCD4B1E0B}" type="slidenum">
              <a:rPr lang="en-US" altLang="en-US">
                <a:latin typeface="Calibri" panose="020F0502020204030204" pitchFamily="34" charset="0"/>
              </a:rPr>
              <a:pPr/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4C22F74C-66DF-FC09-EF20-518D3638D9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D4B65352-3042-0D12-D04B-E5A727954F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6BD0B252-98E6-0656-A4D9-FE4132057C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9F2D56C-5341-463E-9650-4D9BDE44666D}" type="slidenum">
              <a:rPr lang="en-US" altLang="en-US">
                <a:latin typeface="Calibri" panose="020F0502020204030204" pitchFamily="34" charset="0"/>
              </a:rPr>
              <a:pPr/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D07ED19D-55FC-3521-04E1-16CC5339B3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8B7F2CBA-857A-B011-7CDE-ADB2C9B94E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EF63061A-40E3-8045-C842-6DFD45DB0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41295C4-BC18-4A00-93BD-B649475EF054}" type="slidenum">
              <a:rPr lang="en-US" altLang="en-US">
                <a:latin typeface="Calibri" panose="020F0502020204030204" pitchFamily="34" charset="0"/>
              </a:rPr>
              <a:pPr/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7">
            <a:extLst>
              <a:ext uri="{FF2B5EF4-FFF2-40B4-BE49-F238E27FC236}">
                <a16:creationId xmlns:a16="http://schemas.microsoft.com/office/drawing/2014/main" id="{B9EF924F-628A-0B04-C697-92F68C79E16F}"/>
              </a:ext>
            </a:extLst>
          </p:cNvPr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20E5137E-327B-9443-A08B-D82429FA76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2BA99D70-58AA-4C1C-BBCB-2C6389696F2F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211FB8BC-BBFA-AA95-227F-7D5DA544B4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fld id="{C7356AB9-979B-41CD-9204-E93380CAC720}" type="slidenum">
              <a:rPr lang="en-US" altLang="en-US"/>
              <a:pPr/>
              <a:t>‹Nº›</a:t>
            </a:fld>
            <a:endParaRPr lang="en-US" altLang="en-US"/>
          </a:p>
        </p:txBody>
      </p:sp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CAA36E20-AB1D-AC72-ED72-483718FBE2A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71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1B2C9563-6C56-C566-4B88-3529E6B570FA}"/>
              </a:ext>
            </a:extLst>
          </p:cNvPr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DFF23CB-97FE-AA34-8297-8EE533D6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967265-652C-423D-A959-C3DBC421A751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9D290A-33EF-A995-6E54-72DFB22DB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A9CF19-7378-4F54-2252-14DE1D7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E26A0-3230-4AC0-A391-C764A8C15ACC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12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10DFFA29-D658-5334-0FFD-93FA948AF53F}"/>
              </a:ext>
            </a:extLst>
          </p:cNvPr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7258FF58-0419-187D-89F2-EEEFCD85B4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0BB24019-EDCA-4AE5-AEB4-5C4F426E2359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1899DCB3-7886-D8B4-8033-AB6386FE90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fld id="{DF7BB8E4-CBBA-4116-85E1-37015737CA15}" type="slidenum">
              <a:rPr lang="en-US" altLang="en-US"/>
              <a:pPr/>
              <a:t>‹Nº›</a:t>
            </a:fld>
            <a:endParaRPr lang="en-US" alt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0DA5772F-7E33-359B-4775-13A7C3E4DA3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18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5A0E50B-BA51-9B59-6644-4C3B365C3182}"/>
              </a:ext>
            </a:extLst>
          </p:cNvPr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A5115DA-824D-EA49-B6CF-13ECD9E3A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42D965-14D2-433E-AEC0-CB7F04ABBA2A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9DACF4B-7790-050F-9248-AA3CED71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A82D13C-1630-4A99-662F-FAF9F97E8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fld id="{4AA43248-B3C2-4E56-98E6-22AD1BEA382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837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648E92A-5EDE-A713-F3EF-686DF9DBF78D}"/>
              </a:ext>
            </a:extLst>
          </p:cNvPr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E41D360-FF7C-F039-7004-0DD5208F0C6A}"/>
              </a:ext>
            </a:extLst>
          </p:cNvPr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0371901B-FC63-840C-E00E-E1DBC86EB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F57EEB-63D7-42DF-B5BA-8B943E27178D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8EB1C623-1688-47CD-E873-C7C114EA1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FADD9E8A-68FF-3DD2-61E8-77FBDBFA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fld id="{0BDF8F9D-8AFA-4D75-83BD-0B4C51C7156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69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1195CCA2-DB35-EBE6-FC38-AD8D5B72B604}"/>
              </a:ext>
            </a:extLst>
          </p:cNvPr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59B1255B-5F93-DA3C-55A9-B60DB4A7C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FB4A1F-519E-46B2-A934-5CA47D1D67B7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427A52E-6D07-78C3-4416-75D00720E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4EA7B63-A380-8A42-CCC1-C87A2B9FD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60803F-F569-429C-AAF7-7D8A53BE81B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19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49DF917F-FF27-3763-FFD5-1CEF8137F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00645E1E-813D-78E7-0241-6AE8B0CB72F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7F9F8-B8C3-4734-BEBC-C7C2425140EF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C8CBBF7E-183A-35C3-6372-F3FCE6A7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83F87-EC3C-4F41-A955-CB0C9D69C8B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67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69EDF40-99FD-E2C1-E5C1-1D30418E7D64}"/>
              </a:ext>
            </a:extLst>
          </p:cNvPr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8">
            <a:extLst>
              <a:ext uri="{FF2B5EF4-FFF2-40B4-BE49-F238E27FC236}">
                <a16:creationId xmlns:a16="http://schemas.microsoft.com/office/drawing/2014/main" id="{EC555925-E2CB-4D7A-595F-3A5305A630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87628F19-CF37-4270-83B1-8969B027B8F9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8E9A01C9-3D30-5542-FAD3-3B70EA2AEE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fld id="{7FA185A9-13E7-48BA-9B96-73E0C5862CD1}" type="slidenum">
              <a:rPr lang="en-US" altLang="en-US"/>
              <a:pPr/>
              <a:t>‹Nº›</a:t>
            </a:fld>
            <a:endParaRPr lang="en-US" altLang="en-US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9793F2C7-9176-31CD-8A22-CBD43B38FE4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65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96DF68BC-DBCB-9BCB-C2C9-2A45B61F52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1B78D62E-C954-4488-BF9D-E3E7EB3B15F4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1A32FF33-43C2-46EA-00DD-68FCA26402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fld id="{258A3DB5-3249-4EA7-81DE-79704B6575E2}" type="slidenum">
              <a:rPr lang="en-US" altLang="en-US"/>
              <a:pPr/>
              <a:t>‹Nº›</a:t>
            </a:fld>
            <a:endParaRPr lang="en-US" alt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9DF27D48-9A0B-E272-7AA2-DC18A3DB14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1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A16C9FD-6989-7343-71BF-37950D516C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FD02EE16-DFAA-556B-B7C5-8E7D4E0103E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4ED6F-7E1D-42F9-BEC1-D0EEBA5EC189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85B827F3-486B-4606-2771-FA61CE094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1D975-0222-4AA5-8C3A-5C2C6D635BF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978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40C2D92B-8782-E3A0-F398-4513D94539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1AA1E4C3-FF6B-0F58-89A7-7A6099D1DB1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B61B9-398A-4990-8982-199300662E0C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0D7122C4-9123-5787-66CA-E36D970FB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D4ADC-5F19-465D-854F-F5DF380D9C4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604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D21A4987-AA22-07D5-5C87-8FB77F2BF1A1}"/>
              </a:ext>
            </a:extLst>
          </p:cNvPr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A69F69-D6D8-CAE1-A310-A0B72E88F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EEE7D329-A49D-117A-2F58-612F7BC4BC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A24EF57-75D7-47E2-BF99-E3A554DFC513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B93B0188-D37A-301D-5805-70EA9969F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DFE0D4"/>
                </a:solidFill>
                <a:latin typeface="Rockwell" panose="02060603020205020403" pitchFamily="18" charset="0"/>
              </a:defRPr>
            </a:lvl1pPr>
          </a:lstStyle>
          <a:p>
            <a:fld id="{DA0A3C6E-CDB0-426C-BF21-C409AFA95861}" type="slidenum">
              <a:rPr lang="en-US" altLang="en-US"/>
              <a:pPr/>
              <a:t>‹Nº›</a:t>
            </a:fld>
            <a:endParaRPr lang="en-US" altLang="en-US"/>
          </a:p>
        </p:txBody>
      </p:sp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86269EC4-E029-1784-CB75-495779146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12">
            <a:extLst>
              <a:ext uri="{FF2B5EF4-FFF2-40B4-BE49-F238E27FC236}">
                <a16:creationId xmlns:a16="http://schemas.microsoft.com/office/drawing/2014/main" id="{12891760-B910-3378-5085-418E753CD2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78" r:id="rId7"/>
    <p:sldLayoutId id="2147483787" r:id="rId8"/>
    <p:sldLayoutId id="2147483788" r:id="rId9"/>
    <p:sldLayoutId id="2147483779" r:id="rId10"/>
    <p:sldLayoutId id="2147483780" r:id="rId11"/>
  </p:sldLayoutIdLst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anose="05020102010507070707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92BC4-D4AE-6276-412A-DC0701BAC7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Hitler’s Rise to Power</a:t>
            </a:r>
          </a:p>
        </p:txBody>
      </p:sp>
      <p:sp>
        <p:nvSpPr>
          <p:cNvPr id="11267" name="Subtitle 2">
            <a:extLst>
              <a:ext uri="{FF2B5EF4-FFF2-40B4-BE49-F238E27FC236}">
                <a16:creationId xmlns:a16="http://schemas.microsoft.com/office/drawing/2014/main" id="{5397B01C-B5F1-7455-413A-40C01BEEC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59550" cy="1752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5E186-B2E4-2832-203A-A5775CDD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 little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9F388-7305-6BE7-FF4E-E5BBC35FD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Wanted to be an artist – father wanted him in public service</a:t>
            </a:r>
          </a:p>
          <a:p>
            <a:pPr eaLnBrk="1" hangingPunct="1"/>
            <a:r>
              <a:rPr lang="en-US" altLang="en-US"/>
              <a:t>After father died – he dropped out of high school tried to get into an art academy – denied</a:t>
            </a:r>
          </a:p>
          <a:p>
            <a:pPr eaLnBrk="1" hangingPunct="1"/>
            <a:r>
              <a:rPr lang="en-US" altLang="en-US"/>
              <a:t>WWI veteran </a:t>
            </a:r>
          </a:p>
          <a:p>
            <a:pPr eaLnBrk="1" hangingPunct="1"/>
            <a:r>
              <a:rPr lang="en-US" altLang="en-US"/>
              <a:t>Was a victim of mustard gas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36203-5910-54E0-E2F3-9A548690D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Origins of the Nazi Party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7C64A-B81A-252F-185E-FD87433A1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Bitter after WWI, he joins a German workers’ party</a:t>
            </a:r>
          </a:p>
          <a:p>
            <a:pPr eaLnBrk="1" hangingPunct="1"/>
            <a:r>
              <a:rPr lang="en-US" altLang="en-US"/>
              <a:t>This becomes known as the National Socialist German Workers’ Party = NAZIS</a:t>
            </a:r>
          </a:p>
          <a:p>
            <a:pPr eaLnBrk="1" hangingPunct="1"/>
            <a:r>
              <a:rPr lang="en-US" altLang="en-US"/>
              <a:t>Hitler gave many speeches that spelled out the Nazi programs</a:t>
            </a:r>
          </a:p>
          <a:p>
            <a:pPr eaLnBrk="1" hangingPunct="1"/>
            <a:r>
              <a:rPr lang="en-US" altLang="en-US"/>
              <a:t>It was a very small political group at the beginning</a:t>
            </a:r>
          </a:p>
          <a:p>
            <a:pPr eaLnBrk="1" hangingPunct="1"/>
            <a:r>
              <a:rPr lang="en-US" altLang="en-US"/>
              <a:t>He was a brilliant public speaker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A5480-FB3B-8484-1CDD-021E3B35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Nazi Beliefs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47A18-C1D7-9434-DE85-237AF674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German people had been separated into warring social classes for too long.</a:t>
            </a:r>
          </a:p>
          <a:p>
            <a:pPr eaLnBrk="1" hangingPunct="1"/>
            <a:r>
              <a:rPr lang="en-US" altLang="en-US"/>
              <a:t>By eliminating the differences between the rich and poor, Germany could be strong and united.</a:t>
            </a:r>
          </a:p>
          <a:p>
            <a:pPr eaLnBrk="1" hangingPunct="1"/>
            <a:r>
              <a:rPr lang="en-US" altLang="en-US"/>
              <a:t>The defeat in WWI and all other issues were blamed on the Jews and Communists – not on the German 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823A-8978-F5B6-0901-A4A2F8D26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Nazi Beliefs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CAEE0742-4719-22C5-D127-DF43CFCBB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All those who were not blond, blue-eyed members of the Aryan or German race were at fault.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5D07-1500-72CC-F78B-8CF159618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 Third Reich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205E8-32EB-0F6E-FE7E-2862E5924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Depression 1929</a:t>
            </a:r>
          </a:p>
          <a:p>
            <a:pPr eaLnBrk="1" hangingPunct="1"/>
            <a:r>
              <a:rPr lang="en-US" altLang="en-US"/>
              <a:t>6 million Germans unemployed</a:t>
            </a:r>
          </a:p>
          <a:p>
            <a:pPr eaLnBrk="1" hangingPunct="1"/>
            <a:r>
              <a:rPr lang="en-US" altLang="en-US"/>
              <a:t>He promised the people he could rebuild the economy</a:t>
            </a:r>
          </a:p>
          <a:p>
            <a:pPr eaLnBrk="1" hangingPunct="1"/>
            <a:r>
              <a:rPr lang="en-US" altLang="en-US"/>
              <a:t>Denounced the Treaty of Versailles</a:t>
            </a:r>
          </a:p>
          <a:p>
            <a:pPr eaLnBrk="1" hangingPunct="1"/>
            <a:r>
              <a:rPr lang="en-US" altLang="en-US"/>
              <a:t>By 1932, Nazi party was most powerful political party in Germany</a:t>
            </a:r>
          </a:p>
          <a:p>
            <a:pPr eaLnBrk="1" hangingPunct="1"/>
            <a:r>
              <a:rPr lang="en-US" altLang="en-US"/>
              <a:t>Became Chancellor in 1933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91541-1355-9C8E-2A70-FFBBC035E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 Third Reich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9C4BF-0A95-4319-02F4-67EBFB56E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Persuaded German President Paul von Hindenburg to suspend all German civil rights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Using false promised and violence, he get the Reichstag (parliament) to give him the power to make all laws without their consent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June 1934, all members of the military must swear personal allegiance to </a:t>
            </a:r>
            <a:r>
              <a:rPr lang="en-US" dirty="0" err="1"/>
              <a:t>Hilter</a:t>
            </a: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After Hindenburg dies in August 1934, Hitler abolishes the office of President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/>
              <a:t>Declare himself Fuhrer – supreme leader – of the German Empire – The Third Reich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D6BDE-AB2A-9F8C-063E-C6799F9B4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 Third Reich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C2C-90D3-EFBA-E5BE-C97D683DA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He becomes a totalitarian dictator</a:t>
            </a:r>
          </a:p>
          <a:p>
            <a:pPr eaLnBrk="1" hangingPunct="1"/>
            <a:r>
              <a:rPr lang="en-US" altLang="en-US"/>
              <a:t>He begins to invade nearby lands</a:t>
            </a:r>
          </a:p>
          <a:p>
            <a:pPr eaLnBrk="1" hangingPunct="1"/>
            <a:r>
              <a:rPr lang="en-US" altLang="en-US"/>
              <a:t>1</a:t>
            </a:r>
            <a:r>
              <a:rPr lang="en-US" altLang="en-US" baseline="30000"/>
              <a:t>st</a:t>
            </a:r>
            <a:r>
              <a:rPr lang="en-US" altLang="en-US"/>
              <a:t> – the Rhineland – eastern boarder with France</a:t>
            </a:r>
          </a:p>
          <a:p>
            <a:pPr eaLnBrk="1" hangingPunct="1"/>
            <a:r>
              <a:rPr lang="en-US" altLang="en-US"/>
              <a:t>France and England did not do anything</a:t>
            </a:r>
          </a:p>
          <a:p>
            <a:pPr eaLnBrk="1" hangingPunct="1"/>
            <a:r>
              <a:rPr lang="en-US" altLang="en-US"/>
              <a:t>Formed an alliance with Italy in 1936 – Axis Powers</a:t>
            </a:r>
          </a:p>
          <a:p>
            <a:pPr eaLnBrk="1" hangingPunct="1"/>
            <a:r>
              <a:rPr lang="en-US" altLang="en-US"/>
              <a:t>Both sent troops and supplies to the civil war in Spain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marcon.com/library/country_briefs/germany/gm-map.gif">
            <a:extLst>
              <a:ext uri="{FF2B5EF4-FFF2-40B4-BE49-F238E27FC236}">
                <a16:creationId xmlns:a16="http://schemas.microsoft.com/office/drawing/2014/main" id="{C8F4EC9F-B802-F678-6588-AC23BDE6D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143000"/>
            <a:ext cx="4267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3C2E-6624-9FAC-1F26-706C0183A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Review time!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5FDBAFF0-FB71-8307-DFE7-DA2F281A4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did the Nazi party begin?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What were their beliefs?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How did Hitler gain control in Germany?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16987-2A8B-6DCE-569F-B6FE8903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Activity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AC6BA302-AE8C-D9B0-33A3-6BA417CC4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With a partner, read the Appeasement handout and answer the questions on the back of the reading IN YOUR NOTES.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2AEE6-1FB0-78C9-8E77-1206A4E3E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Appeasement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DAAFB-2F61-087E-435E-05AEEA629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March 1938, Hitler claimed Austria as part of Germany</a:t>
            </a:r>
          </a:p>
          <a:p>
            <a:pPr eaLnBrk="1" hangingPunct="1"/>
            <a:r>
              <a:rPr lang="en-US" altLang="en-US"/>
              <a:t>6 months later, he occupied the Sudetenland region of Czechoslovakia</a:t>
            </a:r>
          </a:p>
          <a:p>
            <a:pPr eaLnBrk="1" hangingPunct="1"/>
            <a:r>
              <a:rPr lang="en-US" altLang="en-US"/>
              <a:t>Hitler said the Germans living there wanted to become part of Germany</a:t>
            </a:r>
          </a:p>
          <a:p>
            <a:pPr eaLnBrk="1" hangingPunct="1"/>
            <a:r>
              <a:rPr lang="en-US" altLang="en-US"/>
              <a:t>Britain and France adopted a policy of appeasement – gave in to his demands to in an attempt to keep the peace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54E7-2B08-4738-6906-3BFB95185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Munich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9411A-5C24-812F-2B59-23EA0A2F5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Britain and France not happy</a:t>
            </a:r>
          </a:p>
          <a:p>
            <a:pPr eaLnBrk="1" hangingPunct="1"/>
            <a:r>
              <a:rPr lang="en-US" altLang="en-US"/>
              <a:t>Hitler promised not to take over any more territory</a:t>
            </a:r>
          </a:p>
          <a:p>
            <a:pPr eaLnBrk="1" hangingPunct="1"/>
            <a:r>
              <a:rPr lang="en-US" altLang="en-US"/>
              <a:t>September 1938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Winston Churchill, British Prime Minister said, “Britain and France had to choose between war and dishonor.  They chose dishonor.  They will have war.”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D906-CA26-6E55-CE37-37C445DF1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Road to War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EDA0A-188F-9815-0F5D-D578EEEC0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5 ½ months later, Hitler takes over Czechoslovakia</a:t>
            </a:r>
          </a:p>
          <a:p>
            <a:pPr eaLnBrk="1" hangingPunct="1"/>
            <a:r>
              <a:rPr lang="en-US" altLang="en-US"/>
              <a:t>August 1939, Germany signs a nonaggression pact with the Soviet Union</a:t>
            </a:r>
          </a:p>
          <a:p>
            <a:pPr eaLnBrk="1" hangingPunct="1"/>
            <a:r>
              <a:rPr lang="en-US" altLang="en-US"/>
              <a:t>The agreed that they would not attack each other and secretly agreed to divide Poland between the two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DB2F9-C9DD-004E-EE5B-038CA0B14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Road to War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5560E-61BC-DAE7-03F3-36B7B0C55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September 1, 1939 Hitler invaded Poland by land (tanks) and by air</a:t>
            </a:r>
          </a:p>
          <a:p>
            <a:pPr eaLnBrk="1" hangingPunct="1"/>
            <a:r>
              <a:rPr lang="en-US" altLang="en-US"/>
              <a:t>This was called a blitzkrieg – all out style of attack</a:t>
            </a:r>
          </a:p>
          <a:p>
            <a:pPr eaLnBrk="1" hangingPunct="1"/>
            <a:r>
              <a:rPr lang="en-US" altLang="en-US"/>
              <a:t>2 days later, Great Britain and France, who had pledged to protect Poland, declared war on Germany</a:t>
            </a:r>
          </a:p>
          <a:p>
            <a:pPr eaLnBrk="1" hangingPunct="1"/>
            <a:r>
              <a:rPr lang="en-US" altLang="en-US"/>
              <a:t>WWII had begun</a:t>
            </a:r>
          </a:p>
          <a:p>
            <a:pPr eaLnBrk="1" hangingPunct="1"/>
            <a:r>
              <a:rPr lang="en-US" altLang="en-US" sz="2400"/>
              <a:t>(Video clip Days that Shook the World)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farm4.static.flickr.com/3020/2745875735_7ef6c293f0.jpg">
            <a:extLst>
              <a:ext uri="{FF2B5EF4-FFF2-40B4-BE49-F238E27FC236}">
                <a16:creationId xmlns:a16="http://schemas.microsoft.com/office/drawing/2014/main" id="{A9E8FC16-D072-B302-9000-7E78F4C09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90600"/>
            <a:ext cx="5562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89A5-272E-FE47-5DC8-E7AE95D5C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Review time…again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5BD9E-55D3-BBE9-B798-7896A83DA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does appeasement mean?</a:t>
            </a:r>
          </a:p>
          <a:p>
            <a:pPr eaLnBrk="1" hangingPunct="1"/>
            <a:r>
              <a:rPr lang="en-US" altLang="en-US"/>
              <a:t>What happened at the Munich Conference?</a:t>
            </a:r>
          </a:p>
          <a:p>
            <a:pPr eaLnBrk="1" hangingPunct="1"/>
            <a:r>
              <a:rPr lang="en-US" altLang="en-US"/>
              <a:t>Why were Great Britain and France so mad at Germany?</a:t>
            </a:r>
          </a:p>
          <a:p>
            <a:pPr eaLnBrk="1" hangingPunct="1"/>
            <a:r>
              <a:rPr lang="en-US" altLang="en-US"/>
              <a:t>What caused them to declare war?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105</TotalTime>
  <Words>652</Words>
  <Application>Microsoft Office PowerPoint</Application>
  <PresentationFormat>Presentación en pantalla (4:3)</PresentationFormat>
  <Paragraphs>89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Rockwell</vt:lpstr>
      <vt:lpstr>Wingdings 2</vt:lpstr>
      <vt:lpstr>Calibri</vt:lpstr>
      <vt:lpstr>Foundry</vt:lpstr>
      <vt:lpstr>Hitler’s Rise to Power</vt:lpstr>
      <vt:lpstr>A little background</vt:lpstr>
      <vt:lpstr>Origins of the Nazi Party</vt:lpstr>
      <vt:lpstr>Nazi Beliefs</vt:lpstr>
      <vt:lpstr>Nazi Beliefs</vt:lpstr>
      <vt:lpstr>The Third Reich</vt:lpstr>
      <vt:lpstr>The Third Reich</vt:lpstr>
      <vt:lpstr>The Third Reich</vt:lpstr>
      <vt:lpstr>Presentación de PowerPoint</vt:lpstr>
      <vt:lpstr>Review time!</vt:lpstr>
      <vt:lpstr>Activity</vt:lpstr>
      <vt:lpstr>Appeasement </vt:lpstr>
      <vt:lpstr>Munich Conference</vt:lpstr>
      <vt:lpstr>Road to War</vt:lpstr>
      <vt:lpstr>Road to War</vt:lpstr>
      <vt:lpstr>Presentación de PowerPoint</vt:lpstr>
      <vt:lpstr>Review time…again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Hitler’s Rise to Power</dc:title>
  <dc:creator>Sonya</dc:creator>
  <cp:lastModifiedBy>Maria Sanz</cp:lastModifiedBy>
  <cp:revision>16</cp:revision>
  <dcterms:created xsi:type="dcterms:W3CDTF">2011-03-03T04:05:48Z</dcterms:created>
  <dcterms:modified xsi:type="dcterms:W3CDTF">2023-11-04T21:50:00Z</dcterms:modified>
</cp:coreProperties>
</file>