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30"/>
  </p:notesMasterIdLst>
  <p:sldIdLst>
    <p:sldId id="256" r:id="rId2"/>
    <p:sldId id="264" r:id="rId3"/>
    <p:sldId id="278" r:id="rId4"/>
    <p:sldId id="276" r:id="rId5"/>
    <p:sldId id="277" r:id="rId6"/>
    <p:sldId id="265" r:id="rId7"/>
    <p:sldId id="272" r:id="rId8"/>
    <p:sldId id="275" r:id="rId9"/>
    <p:sldId id="279" r:id="rId10"/>
    <p:sldId id="280" r:id="rId11"/>
    <p:sldId id="282" r:id="rId12"/>
    <p:sldId id="281" r:id="rId13"/>
    <p:sldId id="267" r:id="rId14"/>
    <p:sldId id="258" r:id="rId15"/>
    <p:sldId id="261" r:id="rId16"/>
    <p:sldId id="273" r:id="rId17"/>
    <p:sldId id="271" r:id="rId18"/>
    <p:sldId id="269" r:id="rId19"/>
    <p:sldId id="283" r:id="rId20"/>
    <p:sldId id="260" r:id="rId21"/>
    <p:sldId id="262" r:id="rId22"/>
    <p:sldId id="284" r:id="rId23"/>
    <p:sldId id="270" r:id="rId24"/>
    <p:sldId id="285" r:id="rId25"/>
    <p:sldId id="286" r:id="rId26"/>
    <p:sldId id="287" r:id="rId27"/>
    <p:sldId id="289" r:id="rId28"/>
    <p:sldId id="288"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236" y="-24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A7C4C0C-1E53-4597-891B-434F77EBD873}"/>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id="{E96F3C2C-C0D2-4367-A177-897A0764D16C}"/>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DB0C3B6E-CC1C-4C12-9154-D28BD0878142}" type="datetime1">
              <a:rPr lang="en-US" altLang="es-ES"/>
              <a:pPr/>
              <a:t>8/29/2020</a:t>
            </a:fld>
            <a:endParaRPr lang="en-US" altLang="es-ES"/>
          </a:p>
        </p:txBody>
      </p:sp>
      <p:sp>
        <p:nvSpPr>
          <p:cNvPr id="4" name="Slide Image Placeholder 3">
            <a:extLst>
              <a:ext uri="{FF2B5EF4-FFF2-40B4-BE49-F238E27FC236}">
                <a16:creationId xmlns:a16="http://schemas.microsoft.com/office/drawing/2014/main" id="{720B11FB-D514-4B96-A9A4-1FDE7A6064F5}"/>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6A8A35FD-4CC8-4085-8D8E-AEE6D9E0756C}"/>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26E8D71A-76FB-442B-8FA6-75817EF7AD71}"/>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ea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E67F1D75-1777-45FF-BBAA-A74E243713FD}"/>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4707E7C-8090-49C3-AED7-D0FFD4611B40}" type="slidenum">
              <a:rPr lang="en-US" altLang="es-ES"/>
              <a:pPr/>
              <a:t>‹Nº›</a:t>
            </a:fld>
            <a:endParaRPr lang="en-US" altLang="es-E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F102CF84-DA2B-4E5C-BE36-6B146D6D702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B0643CE5-1B67-43BF-86F1-30414828380F}" type="slidenum">
              <a:rPr lang="en-US" altLang="es-ES" sz="1200"/>
              <a:pPr eaLnBrk="1" hangingPunct="1"/>
              <a:t>11</a:t>
            </a:fld>
            <a:endParaRPr lang="en-US" altLang="es-ES" sz="1200"/>
          </a:p>
        </p:txBody>
      </p:sp>
      <p:sp>
        <p:nvSpPr>
          <p:cNvPr id="29699" name="Rectangle 2">
            <a:extLst>
              <a:ext uri="{FF2B5EF4-FFF2-40B4-BE49-F238E27FC236}">
                <a16:creationId xmlns:a16="http://schemas.microsoft.com/office/drawing/2014/main" id="{CB53D7A6-F71E-4076-8AA6-6F4F1271C1D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0" name="Rectangle 3">
            <a:extLst>
              <a:ext uri="{FF2B5EF4-FFF2-40B4-BE49-F238E27FC236}">
                <a16:creationId xmlns:a16="http://schemas.microsoft.com/office/drawing/2014/main" id="{67B0ECF4-8288-4479-8B32-E2F944A2469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C0F103C1-F56E-437F-98CF-F6B8F94245B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F0981038-0560-40E2-BD54-365EE576670A}" type="slidenum">
              <a:rPr lang="en-US" altLang="es-ES" sz="1200"/>
              <a:pPr eaLnBrk="1" hangingPunct="1"/>
              <a:t>12</a:t>
            </a:fld>
            <a:endParaRPr lang="en-US" altLang="es-ES" sz="1200"/>
          </a:p>
        </p:txBody>
      </p:sp>
      <p:sp>
        <p:nvSpPr>
          <p:cNvPr id="31747" name="Rectangle 2">
            <a:extLst>
              <a:ext uri="{FF2B5EF4-FFF2-40B4-BE49-F238E27FC236}">
                <a16:creationId xmlns:a16="http://schemas.microsoft.com/office/drawing/2014/main" id="{0909B61B-42D4-4B1C-B2DE-A3670CC2786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8" name="Rectangle 3">
            <a:extLst>
              <a:ext uri="{FF2B5EF4-FFF2-40B4-BE49-F238E27FC236}">
                <a16:creationId xmlns:a16="http://schemas.microsoft.com/office/drawing/2014/main" id="{23CF7CC6-D980-4623-92CA-20BECA9A29E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5"/>
          </p:nvPr>
        </p:nvSpPr>
        <p:spPr/>
        <p:txBody>
          <a:bodyPr/>
          <a:lstStyle/>
          <a:p>
            <a:fld id="{14707E7C-8090-49C3-AED7-D0FFD4611B40}" type="slidenum">
              <a:rPr lang="en-US" altLang="es-ES" smtClean="0"/>
              <a:pPr/>
              <a:t>20</a:t>
            </a:fld>
            <a:endParaRPr lang="en-US" altLang="es-ES"/>
          </a:p>
        </p:txBody>
      </p:sp>
    </p:spTree>
    <p:extLst>
      <p:ext uri="{BB962C8B-B14F-4D97-AF65-F5344CB8AC3E}">
        <p14:creationId xmlns:p14="http://schemas.microsoft.com/office/powerpoint/2010/main" val="2173455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7" name="Date Placeholder 6"/>
          <p:cNvSpPr>
            <a:spLocks noGrp="1"/>
          </p:cNvSpPr>
          <p:nvPr>
            <p:ph type="dt" sz="half" idx="10"/>
          </p:nvPr>
        </p:nvSpPr>
        <p:spPr/>
        <p:txBody>
          <a:bodyPr/>
          <a:lstStyle>
            <a:lvl1pPr>
              <a:defRPr>
                <a:solidFill>
                  <a:srgbClr val="FFFFFF">
                    <a:alpha val="75000"/>
                  </a:srgbClr>
                </a:solidFill>
              </a:defRPr>
            </a:lvl1pPr>
          </a:lstStyle>
          <a:p>
            <a:pPr>
              <a:defRPr/>
            </a:pPr>
            <a:endParaRPr lang="en-US"/>
          </a:p>
        </p:txBody>
      </p:sp>
      <p:sp>
        <p:nvSpPr>
          <p:cNvPr id="8" name="Footer Placeholder 7"/>
          <p:cNvSpPr>
            <a:spLocks noGrp="1"/>
          </p:cNvSpPr>
          <p:nvPr>
            <p:ph type="ftr" sz="quarter" idx="11"/>
          </p:nvPr>
        </p:nvSpPr>
        <p:spPr/>
        <p:txBody>
          <a:bodyPr/>
          <a:lstStyle>
            <a:lvl1pPr>
              <a:defRPr>
                <a:solidFill>
                  <a:srgbClr val="FFFFFF">
                    <a:alpha val="75000"/>
                  </a:srgbClr>
                </a:solidFill>
              </a:defRPr>
            </a:lvl1pPr>
          </a:lstStyle>
          <a:p>
            <a:pPr>
              <a:defRPr/>
            </a:pPr>
            <a:endParaRPr lang="en-US"/>
          </a:p>
        </p:txBody>
      </p:sp>
      <p:sp>
        <p:nvSpPr>
          <p:cNvPr id="9" name="Slide Number Placeholder 8"/>
          <p:cNvSpPr>
            <a:spLocks noGrp="1"/>
          </p:cNvSpPr>
          <p:nvPr>
            <p:ph type="sldNum" sz="quarter" idx="12"/>
          </p:nvPr>
        </p:nvSpPr>
        <p:spPr/>
        <p:txBody>
          <a:bodyPr/>
          <a:lstStyle>
            <a:lvl1pPr>
              <a:defRPr>
                <a:solidFill>
                  <a:srgbClr val="FFFFFF">
                    <a:alpha val="20000"/>
                  </a:srgbClr>
                </a:solidFill>
              </a:defRPr>
            </a:lvl1pPr>
          </a:lstStyle>
          <a:p>
            <a:fld id="{2EFF288A-954D-4C58-8B04-0687156BE625}" type="slidenum">
              <a:rPr lang="en-US" altLang="es-ES" smtClean="0"/>
              <a:pPr/>
              <a:t>‹Nº›</a:t>
            </a:fld>
            <a:endParaRPr lang="en-US" altLang="es-ES"/>
          </a:p>
        </p:txBody>
      </p:sp>
    </p:spTree>
    <p:extLst>
      <p:ext uri="{BB962C8B-B14F-4D97-AF65-F5344CB8AC3E}">
        <p14:creationId xmlns:p14="http://schemas.microsoft.com/office/powerpoint/2010/main" val="3680874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2EFF288A-954D-4C58-8B04-0687156BE625}" type="slidenum">
              <a:rPr lang="en-US" altLang="es-ES" smtClean="0"/>
              <a:pPr/>
              <a:t>‹Nº›</a:t>
            </a:fld>
            <a:endParaRPr lang="en-US" altLang="es-ES"/>
          </a:p>
        </p:txBody>
      </p:sp>
    </p:spTree>
    <p:extLst>
      <p:ext uri="{BB962C8B-B14F-4D97-AF65-F5344CB8AC3E}">
        <p14:creationId xmlns:p14="http://schemas.microsoft.com/office/powerpoint/2010/main" val="3351991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000" b="0" baseline="0">
                <a:solidFill>
                  <a:schemeClr val="accent1"/>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2EFF288A-954D-4C58-8B04-0687156BE625}" type="slidenum">
              <a:rPr lang="en-US" altLang="es-ES" smtClean="0"/>
              <a:pPr/>
              <a:t>‹Nº›</a:t>
            </a:fld>
            <a:endParaRPr lang="en-US" altLang="es-ES"/>
          </a:p>
        </p:txBody>
      </p:sp>
    </p:spTree>
    <p:extLst>
      <p:ext uri="{BB962C8B-B14F-4D97-AF65-F5344CB8AC3E}">
        <p14:creationId xmlns:p14="http://schemas.microsoft.com/office/powerpoint/2010/main" val="449298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2EFF288A-954D-4C58-8B04-0687156BE625}" type="slidenum">
              <a:rPr lang="en-US" altLang="es-ES" smtClean="0"/>
              <a:pPr/>
              <a:t>‹Nº›</a:t>
            </a:fld>
            <a:endParaRPr lang="en-US" altLang="es-ES"/>
          </a:p>
        </p:txBody>
      </p:sp>
    </p:spTree>
    <p:extLst>
      <p:ext uri="{BB962C8B-B14F-4D97-AF65-F5344CB8AC3E}">
        <p14:creationId xmlns:p14="http://schemas.microsoft.com/office/powerpoint/2010/main" val="2242127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2EFF288A-954D-4C58-8B04-0687156BE625}" type="slidenum">
              <a:rPr lang="en-US" altLang="es-ES" smtClean="0"/>
              <a:pPr/>
              <a:t>‹Nº›</a:t>
            </a:fld>
            <a:endParaRPr lang="en-US" altLang="es-ES"/>
          </a:p>
        </p:txBody>
      </p:sp>
    </p:spTree>
    <p:extLst>
      <p:ext uri="{BB962C8B-B14F-4D97-AF65-F5344CB8AC3E}">
        <p14:creationId xmlns:p14="http://schemas.microsoft.com/office/powerpoint/2010/main" val="2287063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2EFF288A-954D-4C58-8B04-0687156BE625}" type="slidenum">
              <a:rPr lang="en-US" altLang="es-ES" smtClean="0"/>
              <a:pPr/>
              <a:t>‹Nº›</a:t>
            </a:fld>
            <a:endParaRPr lang="en-US" altLang="es-ES"/>
          </a:p>
        </p:txBody>
      </p:sp>
    </p:spTree>
    <p:extLst>
      <p:ext uri="{BB962C8B-B14F-4D97-AF65-F5344CB8AC3E}">
        <p14:creationId xmlns:p14="http://schemas.microsoft.com/office/powerpoint/2010/main" val="3858422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2EFF288A-954D-4C58-8B04-0687156BE625}" type="slidenum">
              <a:rPr lang="en-US" altLang="es-ES" smtClean="0"/>
              <a:pPr/>
              <a:t>‹Nº›</a:t>
            </a:fld>
            <a:endParaRPr lang="en-US" altLang="es-ES"/>
          </a:p>
        </p:txBody>
      </p:sp>
    </p:spTree>
    <p:extLst>
      <p:ext uri="{BB962C8B-B14F-4D97-AF65-F5344CB8AC3E}">
        <p14:creationId xmlns:p14="http://schemas.microsoft.com/office/powerpoint/2010/main" val="2136369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s-ES"/>
              <a:t>Haga clic para modificar los estilos de texto del patrón</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2EFF288A-954D-4C58-8B04-0687156BE625}" type="slidenum">
              <a:rPr lang="en-US" altLang="es-ES" smtClean="0"/>
              <a:pPr/>
              <a:t>‹Nº›</a:t>
            </a:fld>
            <a:endParaRPr lang="en-US" altLang="es-ES"/>
          </a:p>
        </p:txBody>
      </p:sp>
    </p:spTree>
    <p:extLst>
      <p:ext uri="{BB962C8B-B14F-4D97-AF65-F5344CB8AC3E}">
        <p14:creationId xmlns:p14="http://schemas.microsoft.com/office/powerpoint/2010/main" val="3236039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0" y="0"/>
            <a:ext cx="9144000" cy="5330952"/>
          </a:xfrm>
          <a:blipFill>
            <a:blip r:embed="rId2"/>
            <a:stretch>
              <a:fillRect/>
            </a:stretch>
          </a:blip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pPr>
              <a:defRPr/>
            </a:pPr>
            <a:endParaRPr lang="en-US"/>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2EFF288A-954D-4C58-8B04-0687156BE625}" type="slidenum">
              <a:rPr lang="en-US" altLang="es-ES" smtClean="0"/>
              <a:pPr/>
              <a:t>‹Nº›</a:t>
            </a:fld>
            <a:endParaRPr lang="en-US" altLang="es-ES"/>
          </a:p>
        </p:txBody>
      </p:sp>
    </p:spTree>
    <p:extLst>
      <p:ext uri="{BB962C8B-B14F-4D97-AF65-F5344CB8AC3E}">
        <p14:creationId xmlns:p14="http://schemas.microsoft.com/office/powerpoint/2010/main" val="242812531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2EFF288A-954D-4C58-8B04-0687156BE625}" type="slidenum">
              <a:rPr lang="en-US" altLang="es-ES" smtClean="0"/>
              <a:pPr/>
              <a:t>‹Nº›</a:t>
            </a:fld>
            <a:endParaRPr lang="en-US" altLang="es-ES"/>
          </a:p>
        </p:txBody>
      </p:sp>
    </p:spTree>
    <p:extLst>
      <p:ext uri="{BB962C8B-B14F-4D97-AF65-F5344CB8AC3E}">
        <p14:creationId xmlns:p14="http://schemas.microsoft.com/office/powerpoint/2010/main" val="2191051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2EFF288A-954D-4C58-8B04-0687156BE625}" type="slidenum">
              <a:rPr lang="en-US" altLang="es-ES" smtClean="0"/>
              <a:pPr/>
              <a:t>‹Nº›</a:t>
            </a:fld>
            <a:endParaRPr lang="en-US" altLang="es-ES"/>
          </a:p>
        </p:txBody>
      </p:sp>
    </p:spTree>
    <p:extLst>
      <p:ext uri="{BB962C8B-B14F-4D97-AF65-F5344CB8AC3E}">
        <p14:creationId xmlns:p14="http://schemas.microsoft.com/office/powerpoint/2010/main" val="2418444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E0EF62B-8AAD-4859-8DD8-1DC65DA727A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7845FB7-3119-4597-98EF-131B0BAF61D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591992E-CD68-49B2-934B-8D0530017C82}"/>
              </a:ext>
            </a:extLst>
          </p:cNvPr>
          <p:cNvSpPr>
            <a:spLocks noGrp="1" noChangeArrowheads="1"/>
          </p:cNvSpPr>
          <p:nvPr>
            <p:ph type="sldNum" sz="quarter" idx="12"/>
          </p:nvPr>
        </p:nvSpPr>
        <p:spPr>
          <a:ln/>
        </p:spPr>
        <p:txBody>
          <a:bodyPr/>
          <a:lstStyle>
            <a:lvl1pPr>
              <a:defRPr/>
            </a:lvl1pPr>
          </a:lstStyle>
          <a:p>
            <a:fld id="{8CEB9103-8578-453D-BB74-5398D03705B5}" type="slidenum">
              <a:rPr lang="en-US" altLang="es-ES"/>
              <a:pPr/>
              <a:t>‹Nº›</a:t>
            </a:fld>
            <a:endParaRPr lang="en-US" altLang="es-ES"/>
          </a:p>
        </p:txBody>
      </p:sp>
    </p:spTree>
    <p:extLst>
      <p:ext uri="{BB962C8B-B14F-4D97-AF65-F5344CB8AC3E}">
        <p14:creationId xmlns:p14="http://schemas.microsoft.com/office/powerpoint/2010/main" val="42819026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06400" y="228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457200" y="1885950"/>
            <a:ext cx="4013200" cy="4171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22800" y="1885950"/>
            <a:ext cx="4013200" cy="4171950"/>
          </a:xfrm>
        </p:spPr>
        <p:txBody>
          <a:bodyPr/>
          <a:lstStyle/>
          <a:p>
            <a:pPr lvl="0"/>
            <a:endParaRPr lang="en-US" noProof="0"/>
          </a:p>
        </p:txBody>
      </p:sp>
      <p:sp>
        <p:nvSpPr>
          <p:cNvPr id="5" name="Rectangle 4">
            <a:extLst>
              <a:ext uri="{FF2B5EF4-FFF2-40B4-BE49-F238E27FC236}">
                <a16:creationId xmlns:a16="http://schemas.microsoft.com/office/drawing/2014/main" id="{A602B8CE-1760-41BD-B0F3-681340A3C1D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BD355CC-6E86-4294-80BA-AB6FD5AAFFF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2C3F2CE-5D7E-45DC-9C7E-E442A59B7FDA}"/>
              </a:ext>
            </a:extLst>
          </p:cNvPr>
          <p:cNvSpPr>
            <a:spLocks noGrp="1" noChangeArrowheads="1"/>
          </p:cNvSpPr>
          <p:nvPr>
            <p:ph type="sldNum" sz="quarter" idx="12"/>
          </p:nvPr>
        </p:nvSpPr>
        <p:spPr>
          <a:ln/>
        </p:spPr>
        <p:txBody>
          <a:bodyPr/>
          <a:lstStyle>
            <a:lvl1pPr>
              <a:defRPr/>
            </a:lvl1pPr>
          </a:lstStyle>
          <a:p>
            <a:fld id="{73A49430-88E5-46F8-AC63-117A04B9BFF1}" type="slidenum">
              <a:rPr lang="en-US" altLang="es-ES"/>
              <a:pPr/>
              <a:t>‹Nº›</a:t>
            </a:fld>
            <a:endParaRPr lang="en-US" altLang="es-ES"/>
          </a:p>
        </p:txBody>
      </p:sp>
    </p:spTree>
    <p:extLst>
      <p:ext uri="{BB962C8B-B14F-4D97-AF65-F5344CB8AC3E}">
        <p14:creationId xmlns:p14="http://schemas.microsoft.com/office/powerpoint/2010/main" val="1663226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06400" y="228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457200" y="1885950"/>
            <a:ext cx="4013200" cy="4171950"/>
          </a:xfrm>
        </p:spPr>
        <p:txBody>
          <a:bodyPr/>
          <a:lstStyle/>
          <a:p>
            <a:pPr lvl="0"/>
            <a:endParaRPr lang="en-US" noProof="0"/>
          </a:p>
        </p:txBody>
      </p:sp>
      <p:sp>
        <p:nvSpPr>
          <p:cNvPr id="4" name="Text Placeholder 3"/>
          <p:cNvSpPr>
            <a:spLocks noGrp="1"/>
          </p:cNvSpPr>
          <p:nvPr>
            <p:ph type="body" sz="half" idx="2"/>
          </p:nvPr>
        </p:nvSpPr>
        <p:spPr>
          <a:xfrm>
            <a:off x="4622800" y="1885950"/>
            <a:ext cx="4013200" cy="4171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86DB5193-E57F-4D50-908B-876403CA5C4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82F5479-86EE-4E97-8896-F3ECD8BA88B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AF2BF15-94B0-46F3-BA74-6D0F1B6039C1}"/>
              </a:ext>
            </a:extLst>
          </p:cNvPr>
          <p:cNvSpPr>
            <a:spLocks noGrp="1" noChangeArrowheads="1"/>
          </p:cNvSpPr>
          <p:nvPr>
            <p:ph type="sldNum" sz="quarter" idx="12"/>
          </p:nvPr>
        </p:nvSpPr>
        <p:spPr>
          <a:ln/>
        </p:spPr>
        <p:txBody>
          <a:bodyPr/>
          <a:lstStyle>
            <a:lvl1pPr>
              <a:defRPr/>
            </a:lvl1pPr>
          </a:lstStyle>
          <a:p>
            <a:fld id="{5635164B-65B3-4AD7-BAF7-36631BD3A75C}" type="slidenum">
              <a:rPr lang="en-US" altLang="es-ES"/>
              <a:pPr/>
              <a:t>‹Nº›</a:t>
            </a:fld>
            <a:endParaRPr lang="en-US" altLang="es-ES"/>
          </a:p>
        </p:txBody>
      </p:sp>
    </p:spTree>
    <p:extLst>
      <p:ext uri="{BB962C8B-B14F-4D97-AF65-F5344CB8AC3E}">
        <p14:creationId xmlns:p14="http://schemas.microsoft.com/office/powerpoint/2010/main" val="7079068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7E773C33-CA1F-48C7-8A58-7F71B41EB2E3}"/>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458A1273-4AC6-4143-A229-D6041B10BA8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DB9BF44E-EB15-4594-923D-2A15BE02C71D}"/>
              </a:ext>
            </a:extLst>
          </p:cNvPr>
          <p:cNvSpPr>
            <a:spLocks noGrp="1" noChangeArrowheads="1"/>
          </p:cNvSpPr>
          <p:nvPr>
            <p:ph type="sldNum" sz="quarter" idx="12"/>
          </p:nvPr>
        </p:nvSpPr>
        <p:spPr>
          <a:ln/>
        </p:spPr>
        <p:txBody>
          <a:bodyPr/>
          <a:lstStyle>
            <a:lvl1pPr>
              <a:defRPr/>
            </a:lvl1pPr>
          </a:lstStyle>
          <a:p>
            <a:fld id="{09F19BFC-310E-4328-98D7-0D6B5CE9161C}" type="slidenum">
              <a:rPr lang="en-US" altLang="es-ES"/>
              <a:pPr/>
              <a:t>‹Nº›</a:t>
            </a:fld>
            <a:endParaRPr lang="en-US" altLang="es-ES"/>
          </a:p>
        </p:txBody>
      </p:sp>
    </p:spTree>
    <p:extLst>
      <p:ext uri="{BB962C8B-B14F-4D97-AF65-F5344CB8AC3E}">
        <p14:creationId xmlns:p14="http://schemas.microsoft.com/office/powerpoint/2010/main" val="2337590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07206" y="1993393"/>
            <a:ext cx="8065294" cy="3766185"/>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pPr>
              <a:defRPr/>
            </a:pPr>
            <a:endParaRPr lang="en-US"/>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pPr>
              <a:defRPr/>
            </a:pPr>
            <a:endParaRPr lang="en-US"/>
          </a:p>
        </p:txBody>
      </p:sp>
      <p:sp>
        <p:nvSpPr>
          <p:cNvPr id="6" name="Slide Number Placeholder 5"/>
          <p:cNvSpPr>
            <a:spLocks noGrp="1"/>
          </p:cNvSpPr>
          <p:nvPr>
            <p:ph type="sldNum" sz="quarter" idx="4"/>
          </p:nvPr>
        </p:nvSpPr>
        <p:spPr>
          <a:xfrm>
            <a:off x="6541193" y="5829748"/>
            <a:ext cx="219456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2EFF288A-954D-4C58-8B04-0687156BE625}" type="slidenum">
              <a:rPr lang="en-US" altLang="es-ES" smtClean="0"/>
              <a:pPr/>
              <a:t>‹Nº›</a:t>
            </a:fld>
            <a:endParaRPr lang="en-US" altLang="es-ES"/>
          </a:p>
        </p:txBody>
      </p:sp>
    </p:spTree>
    <p:extLst>
      <p:ext uri="{BB962C8B-B14F-4D97-AF65-F5344CB8AC3E}">
        <p14:creationId xmlns:p14="http://schemas.microsoft.com/office/powerpoint/2010/main" val="1461526993"/>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Lst>
  <p:txStyles>
    <p:title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hyperlink" Target="https://www.thedaliuniverse.com/en/news-dali-early-years"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13.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13.xml"/><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39.jpeg"/><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2.xml"/><Relationship Id="rId4" Type="http://schemas.openxmlformats.org/officeDocument/2006/relationships/image" Target="../media/image47.jpg"/></Relationships>
</file>

<file path=ppt/slides/_rels/slide2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7B1526F3-30FD-4274-86F5-E1D2F74516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9572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34" name="Rectangle 67">
            <a:extLst>
              <a:ext uri="{FF2B5EF4-FFF2-40B4-BE49-F238E27FC236}">
                <a16:creationId xmlns:a16="http://schemas.microsoft.com/office/drawing/2014/main" id="{91995D57-AD73-44F1-8A83-828D5B38E0DE}"/>
              </a:ext>
            </a:extLst>
          </p:cNvPr>
          <p:cNvSpPr>
            <a:spLocks noGrp="1" noChangeArrowheads="1"/>
          </p:cNvSpPr>
          <p:nvPr>
            <p:ph type="subTitle" idx="1"/>
          </p:nvPr>
        </p:nvSpPr>
        <p:spPr>
          <a:xfrm>
            <a:off x="3901965" y="5985370"/>
            <a:ext cx="4401114" cy="424446"/>
          </a:xfrm>
        </p:spPr>
        <p:txBody>
          <a:bodyPr>
            <a:normAutofit/>
          </a:bodyPr>
          <a:lstStyle/>
          <a:p>
            <a:pPr algn="r" eaLnBrk="1" hangingPunct="1"/>
            <a:r>
              <a:rPr lang="en-US" altLang="es-ES" sz="2000" dirty="0">
                <a:solidFill>
                  <a:srgbClr val="FFFFFF"/>
                </a:solidFill>
                <a:latin typeface="Verdana" panose="020B0604030504040204" pitchFamily="34" charset="0"/>
                <a:cs typeface="Levenim MT" panose="020B0604020202020204" pitchFamily="2" charset="-79"/>
              </a:rPr>
              <a:t>MARÍA SANZ</a:t>
            </a:r>
          </a:p>
        </p:txBody>
      </p:sp>
      <p:pic>
        <p:nvPicPr>
          <p:cNvPr id="18435" name="Picture 69" descr="dali">
            <a:extLst>
              <a:ext uri="{FF2B5EF4-FFF2-40B4-BE49-F238E27FC236}">
                <a16:creationId xmlns:a16="http://schemas.microsoft.com/office/drawing/2014/main" id="{55C940FC-48ED-4BC5-AE9D-3DB333EFABB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82600" y="798680"/>
            <a:ext cx="3153628" cy="343745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6" descr="Los cuadros más famosos de Salvador Dalí - Dalí al natural">
            <a:extLst>
              <a:ext uri="{FF2B5EF4-FFF2-40B4-BE49-F238E27FC236}">
                <a16:creationId xmlns:a16="http://schemas.microsoft.com/office/drawing/2014/main" id="{9D86700B-416B-4A4D-A3C3-1E5213E4ED6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729036" y="1358303"/>
            <a:ext cx="4932363" cy="2318210"/>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71" descr="Salvador Dali">
            <a:extLst>
              <a:ext uri="{FF2B5EF4-FFF2-40B4-BE49-F238E27FC236}">
                <a16:creationId xmlns:a16="http://schemas.microsoft.com/office/drawing/2014/main" id="{F228DB55-5207-4CF2-BEFB-6039D60E1A45}"/>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948894" y="4912252"/>
            <a:ext cx="3153628" cy="60922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78F03BC3-8F0D-4FE2-A1C1-3CDB78E1289A}"/>
              </a:ext>
            </a:extLst>
          </p:cNvPr>
          <p:cNvSpPr>
            <a:spLocks noGrp="1" noChangeArrowheads="1"/>
          </p:cNvSpPr>
          <p:nvPr>
            <p:ph type="title"/>
          </p:nvPr>
        </p:nvSpPr>
        <p:spPr>
          <a:xfrm>
            <a:off x="5689599" y="499533"/>
            <a:ext cx="3077904" cy="643467"/>
          </a:xfrm>
        </p:spPr>
        <p:txBody>
          <a:bodyPr anchor="b">
            <a:normAutofit/>
          </a:bodyPr>
          <a:lstStyle/>
          <a:p>
            <a:pPr algn="ctr" eaLnBrk="1" hangingPunct="1"/>
            <a:r>
              <a:rPr lang="en-US" altLang="es-ES" sz="3500" b="1" dirty="0">
                <a:solidFill>
                  <a:srgbClr val="726249"/>
                </a:solidFill>
              </a:rPr>
              <a:t>Biography</a:t>
            </a:r>
          </a:p>
        </p:txBody>
      </p:sp>
      <p:pic>
        <p:nvPicPr>
          <p:cNvPr id="19461" name="Picture 5" descr="La Fundación Dalí paga 2,1 millones por el retrato de la hermana del pintor  | Cataluña | EL PAÍS">
            <a:extLst>
              <a:ext uri="{FF2B5EF4-FFF2-40B4-BE49-F238E27FC236}">
                <a16:creationId xmlns:a16="http://schemas.microsoft.com/office/drawing/2014/main" id="{0AD9B52D-88DD-473F-9C7F-062522A0ACC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256" b="-2"/>
          <a:stretch/>
        </p:blipFill>
        <p:spPr bwMode="auto">
          <a:xfrm>
            <a:off x="20" y="13"/>
            <a:ext cx="3022392" cy="3993279"/>
          </a:xfrm>
          <a:prstGeom prst="rect">
            <a:avLst/>
          </a:prstGeom>
          <a:noFill/>
          <a:extLst>
            <a:ext uri="{909E8E84-426E-40DD-AFC4-6F175D3DCCD1}">
              <a14:hiddenFill xmlns:a14="http://schemas.microsoft.com/office/drawing/2010/main">
                <a:solidFill>
                  <a:srgbClr val="FFFFFF"/>
                </a:solidFill>
              </a14:hiddenFill>
            </a:ext>
          </a:extLst>
        </p:spPr>
      </p:pic>
      <p:sp>
        <p:nvSpPr>
          <p:cNvPr id="78" name="Rectangle 77">
            <a:extLst>
              <a:ext uri="{FF2B5EF4-FFF2-40B4-BE49-F238E27FC236}">
                <a16:creationId xmlns:a16="http://schemas.microsoft.com/office/drawing/2014/main" id="{15D2CCA0-53CB-49A1-B9EC-26CF6C824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32981" y="1"/>
            <a:ext cx="2157517" cy="2674942"/>
          </a:xfrm>
          <a:prstGeom prst="rect">
            <a:avLst/>
          </a:prstGeom>
          <a:solidFill>
            <a:srgbClr val="726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93EDCE13-00A8-46E7-9568-F9B332623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64378"/>
            <a:ext cx="3020603" cy="2693622"/>
          </a:xfrm>
          <a:prstGeom prst="rect">
            <a:avLst/>
          </a:prstGeom>
          <a:solidFill>
            <a:srgbClr val="72624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65" name="Picture 9" descr="Muchacha en la ventana de Salvador Dalí, viaja del Reina Sofía a Cadaqués -  Revista de Arte - Logopress">
            <a:extLst>
              <a:ext uri="{FF2B5EF4-FFF2-40B4-BE49-F238E27FC236}">
                <a16:creationId xmlns:a16="http://schemas.microsoft.com/office/drawing/2014/main" id="{0E4F9A35-C187-4D50-8225-0395BFEF8F7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072" r="9903" b="-5"/>
          <a:stretch/>
        </p:blipFill>
        <p:spPr bwMode="auto">
          <a:xfrm>
            <a:off x="3132980" y="2835798"/>
            <a:ext cx="2157517" cy="4022190"/>
          </a:xfrm>
          <a:prstGeom prst="rect">
            <a:avLst/>
          </a:prstGeom>
          <a:noFill/>
          <a:extLst>
            <a:ext uri="{909E8E84-426E-40DD-AFC4-6F175D3DCCD1}">
              <a14:hiddenFill xmlns:a14="http://schemas.microsoft.com/office/drawing/2010/main">
                <a:solidFill>
                  <a:srgbClr val="FFFFFF"/>
                </a:solidFill>
              </a14:hiddenFill>
            </a:ext>
          </a:extLst>
        </p:spPr>
      </p:pic>
      <p:sp>
        <p:nvSpPr>
          <p:cNvPr id="19459" name="Rectangle 3">
            <a:extLst>
              <a:ext uri="{FF2B5EF4-FFF2-40B4-BE49-F238E27FC236}">
                <a16:creationId xmlns:a16="http://schemas.microsoft.com/office/drawing/2014/main" id="{EEC1E6C1-8F9C-43CF-A386-79A4AB008F79}"/>
              </a:ext>
            </a:extLst>
          </p:cNvPr>
          <p:cNvSpPr>
            <a:spLocks noGrp="1" noChangeArrowheads="1"/>
          </p:cNvSpPr>
          <p:nvPr>
            <p:ph idx="1"/>
          </p:nvPr>
        </p:nvSpPr>
        <p:spPr>
          <a:xfrm>
            <a:off x="5689599" y="1523999"/>
            <a:ext cx="3077904" cy="4834467"/>
          </a:xfrm>
        </p:spPr>
        <p:txBody>
          <a:bodyPr>
            <a:normAutofit/>
          </a:bodyPr>
          <a:lstStyle/>
          <a:p>
            <a:pPr algn="just" eaLnBrk="1" hangingPunct="1"/>
            <a:r>
              <a:rPr lang="en-US" altLang="es-ES" b="1" dirty="0"/>
              <a:t>Salvador Felipe Jacinto Dali </a:t>
            </a:r>
            <a:r>
              <a:rPr lang="en-US" altLang="es-ES" b="1" dirty="0" err="1"/>
              <a:t>i</a:t>
            </a:r>
            <a:r>
              <a:rPr lang="en-US" altLang="es-ES" b="1" dirty="0"/>
              <a:t> Domenech was born on May 11, 1904, in the small agricultural town of Figueres, Spain, in the foothills of the Pyrenees.(his older brother with the same name died 9 months prior to his birth) </a:t>
            </a:r>
          </a:p>
          <a:p>
            <a:pPr algn="just" eaLnBrk="1" hangingPunct="1">
              <a:buFontTx/>
              <a:buNone/>
            </a:pPr>
            <a:r>
              <a:rPr lang="en-US" altLang="es-ES" b="1" dirty="0"/>
              <a:t>   Is it me or is that just weird?	Wait it gets weirder…</a:t>
            </a:r>
          </a:p>
          <a:p>
            <a:pPr eaLnBrk="1" hangingPunct="1"/>
            <a:endParaRPr lang="en-US" altLang="es-E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3C8E3E93-2C21-416B-A10D-752B1C2567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6994" y="0"/>
            <a:ext cx="3477006" cy="6858000"/>
          </a:xfrm>
          <a:prstGeom prst="rect">
            <a:avLst/>
          </a:prstGeom>
          <a:solidFill>
            <a:srgbClr val="3E5268"/>
          </a:solidFill>
          <a:ln>
            <a:solidFill>
              <a:srgbClr val="3E52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5" name="Picture 5" descr="Dalí: Early Years | The Dalí Universe">
            <a:extLst>
              <a:ext uri="{FF2B5EF4-FFF2-40B4-BE49-F238E27FC236}">
                <a16:creationId xmlns:a16="http://schemas.microsoft.com/office/drawing/2014/main" id="{CEA8F9B9-2C69-4CA9-8ABF-F76621623BB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581" r="16098" b="2"/>
          <a:stretch/>
        </p:blipFill>
        <p:spPr bwMode="auto">
          <a:xfrm>
            <a:off x="362461" y="484632"/>
            <a:ext cx="2659951" cy="3508648"/>
          </a:xfrm>
          <a:prstGeom prst="rect">
            <a:avLst/>
          </a:prstGeom>
          <a:noFill/>
          <a:extLst>
            <a:ext uri="{909E8E84-426E-40DD-AFC4-6F175D3DCCD1}">
              <a14:hiddenFill xmlns:a14="http://schemas.microsoft.com/office/drawing/2010/main">
                <a:solidFill>
                  <a:srgbClr val="FFFFFF"/>
                </a:solidFill>
              </a14:hiddenFill>
            </a:ext>
          </a:extLst>
        </p:spPr>
      </p:pic>
      <p:sp>
        <p:nvSpPr>
          <p:cNvPr id="78" name="Rectangle 77">
            <a:extLst>
              <a:ext uri="{FF2B5EF4-FFF2-40B4-BE49-F238E27FC236}">
                <a16:creationId xmlns:a16="http://schemas.microsoft.com/office/drawing/2014/main" id="{4AC33E4E-95EC-41FE-A342-95290DBBA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32981" y="484631"/>
            <a:ext cx="2157517" cy="2190311"/>
          </a:xfrm>
          <a:prstGeom prst="rect">
            <a:avLst/>
          </a:prstGeom>
          <a:solidFill>
            <a:srgbClr val="3E526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5482C0B0-81A4-4584-8347-3F70B1E9F1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2163" y="4164378"/>
            <a:ext cx="2658440" cy="2208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7" name="Picture 7" descr="Salvador Dalí - Salvador Dalí Museum Salvador Dalí Museum">
            <a:extLst>
              <a:ext uri="{FF2B5EF4-FFF2-40B4-BE49-F238E27FC236}">
                <a16:creationId xmlns:a16="http://schemas.microsoft.com/office/drawing/2014/main" id="{26131A32-1E94-47F8-B68B-F6EC9F1056E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63" r="33048" b="1"/>
          <a:stretch/>
        </p:blipFill>
        <p:spPr bwMode="auto">
          <a:xfrm>
            <a:off x="3132980" y="2835810"/>
            <a:ext cx="2157517" cy="3537557"/>
          </a:xfrm>
          <a:prstGeom prst="rect">
            <a:avLst/>
          </a:prstGeom>
          <a:noFill/>
          <a:extLst>
            <a:ext uri="{909E8E84-426E-40DD-AFC4-6F175D3DCCD1}">
              <a14:hiddenFill xmlns:a14="http://schemas.microsoft.com/office/drawing/2010/main">
                <a:solidFill>
                  <a:srgbClr val="FFFFFF"/>
                </a:solidFill>
              </a14:hiddenFill>
            </a:ext>
          </a:extLst>
        </p:spPr>
      </p:pic>
      <p:sp>
        <p:nvSpPr>
          <p:cNvPr id="20483" name="Content Placeholder 2">
            <a:extLst>
              <a:ext uri="{FF2B5EF4-FFF2-40B4-BE49-F238E27FC236}">
                <a16:creationId xmlns:a16="http://schemas.microsoft.com/office/drawing/2014/main" id="{0313235B-5B13-4880-A5D0-02D83550F5DF}"/>
              </a:ext>
            </a:extLst>
          </p:cNvPr>
          <p:cNvSpPr>
            <a:spLocks noGrp="1"/>
          </p:cNvSpPr>
          <p:nvPr>
            <p:ph idx="1"/>
          </p:nvPr>
        </p:nvSpPr>
        <p:spPr>
          <a:xfrm>
            <a:off x="6041204" y="1143000"/>
            <a:ext cx="2726300" cy="4733411"/>
          </a:xfrm>
        </p:spPr>
        <p:txBody>
          <a:bodyPr>
            <a:noAutofit/>
          </a:bodyPr>
          <a:lstStyle/>
          <a:p>
            <a:pPr marL="0" indent="0">
              <a:buNone/>
            </a:pPr>
            <a:r>
              <a:rPr lang="en-US" altLang="es-ES" sz="3200" b="1" dirty="0">
                <a:solidFill>
                  <a:srgbClr val="FFFFFF"/>
                </a:solidFill>
              </a:rPr>
              <a:t>When he was 5 Dali was taken to his brother’s grave and told by his parents that he was the reincarnation of his brother. A concept which he came to believe.</a:t>
            </a:r>
            <a:r>
              <a:rPr lang="es-ES" sz="3200" b="1" dirty="0">
                <a:solidFill>
                  <a:srgbClr val="FFFFFF"/>
                </a:solidFill>
              </a:rPr>
              <a:t> </a:t>
            </a:r>
            <a:br>
              <a:rPr lang="es-ES" sz="3200" dirty="0">
                <a:solidFill>
                  <a:srgbClr val="FFFFFF"/>
                </a:solidFill>
              </a:rPr>
            </a:br>
            <a:endParaRPr lang="es-ES" sz="3200" dirty="0">
              <a:solidFill>
                <a:srgbClr val="FFFFFF"/>
              </a:solidFill>
              <a:effectLst/>
            </a:endParaRPr>
          </a:p>
          <a:p>
            <a:pPr marL="0" indent="0">
              <a:buNone/>
            </a:pPr>
            <a:br>
              <a:rPr lang="es-ES" sz="3200" u="none" strike="noStrike" dirty="0">
                <a:solidFill>
                  <a:srgbClr val="FFFFFF"/>
                </a:solidFill>
                <a:effectLst/>
                <a:hlinkClick r:id="rId4"/>
              </a:rPr>
            </a:br>
            <a:endParaRPr lang="en-US" altLang="es-ES" sz="3200" dirty="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CD333CBE-B699-4E3B-9F45-C045F7734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1507" name="TextBox 2">
            <a:extLst>
              <a:ext uri="{FF2B5EF4-FFF2-40B4-BE49-F238E27FC236}">
                <a16:creationId xmlns:a16="http://schemas.microsoft.com/office/drawing/2014/main" id="{6BB815C9-4495-4652-AAE7-2CF84CDA337D}"/>
              </a:ext>
            </a:extLst>
          </p:cNvPr>
          <p:cNvSpPr txBox="1">
            <a:spLocks noChangeArrowheads="1"/>
          </p:cNvSpPr>
          <p:nvPr/>
        </p:nvSpPr>
        <p:spPr bwMode="auto">
          <a:xfrm>
            <a:off x="452628" y="770467"/>
            <a:ext cx="3154176" cy="3352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defTabSz="914400" eaLnBrk="1" hangingPunct="1">
              <a:lnSpc>
                <a:spcPct val="80000"/>
              </a:lnSpc>
              <a:spcBef>
                <a:spcPct val="0"/>
              </a:spcBef>
              <a:spcAft>
                <a:spcPts val="600"/>
              </a:spcAft>
            </a:pPr>
            <a:r>
              <a:rPr lang="en-US" altLang="es-ES" sz="5400" kern="1200" spc="-120" baseline="0">
                <a:solidFill>
                  <a:srgbClr val="FFFFFF"/>
                </a:solidFill>
                <a:latin typeface="+mj-lt"/>
                <a:ea typeface="+mj-ea"/>
                <a:cs typeface="+mj-cs"/>
              </a:rPr>
              <a:t>Early entries in Dali’s sketchbook</a:t>
            </a:r>
          </a:p>
        </p:txBody>
      </p:sp>
      <p:sp>
        <p:nvSpPr>
          <p:cNvPr id="74" name="Rectangle 73">
            <a:extLst>
              <a:ext uri="{FF2B5EF4-FFF2-40B4-BE49-F238E27FC236}">
                <a16:creationId xmlns:a16="http://schemas.microsoft.com/office/drawing/2014/main" id="{FCA118C4-32A6-466D-8453-BA738103A0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89402" y="0"/>
            <a:ext cx="5054598"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506" name="Picture 5" descr="94">
            <a:extLst>
              <a:ext uri="{FF2B5EF4-FFF2-40B4-BE49-F238E27FC236}">
                <a16:creationId xmlns:a16="http://schemas.microsoft.com/office/drawing/2014/main" id="{A4142E1E-B384-4208-BF4D-60B5DB6987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159" r="16087" b="-1"/>
          <a:stretch/>
        </p:blipFill>
        <p:spPr bwMode="auto">
          <a:xfrm>
            <a:off x="4572000" y="629265"/>
            <a:ext cx="4089402" cy="558527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534" name="Picture 6" descr="Salvador Dali - Still Life Sandia 1924">
            <a:extLst>
              <a:ext uri="{FF2B5EF4-FFF2-40B4-BE49-F238E27FC236}">
                <a16:creationId xmlns:a16="http://schemas.microsoft.com/office/drawing/2014/main" id="{29C9C829-3919-410C-A1B3-8C7F7014556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885" r="17426" b="-3"/>
          <a:stretch/>
        </p:blipFill>
        <p:spPr bwMode="auto">
          <a:xfrm>
            <a:off x="20" y="13"/>
            <a:ext cx="3022392" cy="3993279"/>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15D2CCA0-53CB-49A1-B9EC-26CF6C824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32981" y="1"/>
            <a:ext cx="2157517" cy="2674942"/>
          </a:xfrm>
          <a:prstGeom prst="rect">
            <a:avLst/>
          </a:prstGeom>
          <a:solidFill>
            <a:srgbClr val="3750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93EDCE13-00A8-46E7-9568-F9B332623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64378"/>
            <a:ext cx="3020603" cy="2693622"/>
          </a:xfrm>
          <a:prstGeom prst="rect">
            <a:avLst/>
          </a:prstGeom>
          <a:solidFill>
            <a:srgbClr val="37505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532" name="Picture 4" descr="Salvador Dali Cubist self-portrait 1923 | Salvador dali, Salvador dali art,  Salvador dali paintings">
            <a:extLst>
              <a:ext uri="{FF2B5EF4-FFF2-40B4-BE49-F238E27FC236}">
                <a16:creationId xmlns:a16="http://schemas.microsoft.com/office/drawing/2014/main" id="{14858CC9-6AC9-4A4B-94BA-F24DCB3C36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831" r="13080" b="-5"/>
          <a:stretch/>
        </p:blipFill>
        <p:spPr bwMode="auto">
          <a:xfrm>
            <a:off x="3132980" y="2835798"/>
            <a:ext cx="2157517" cy="4022190"/>
          </a:xfrm>
          <a:prstGeom prst="rect">
            <a:avLst/>
          </a:prstGeom>
          <a:noFill/>
          <a:extLst>
            <a:ext uri="{909E8E84-426E-40DD-AFC4-6F175D3DCCD1}">
              <a14:hiddenFill xmlns:a14="http://schemas.microsoft.com/office/drawing/2010/main">
                <a:solidFill>
                  <a:srgbClr val="FFFFFF"/>
                </a:solidFill>
              </a14:hiddenFill>
            </a:ext>
          </a:extLst>
        </p:spPr>
      </p:pic>
      <p:sp>
        <p:nvSpPr>
          <p:cNvPr id="22530" name="Content Placeholder 2">
            <a:extLst>
              <a:ext uri="{FF2B5EF4-FFF2-40B4-BE49-F238E27FC236}">
                <a16:creationId xmlns:a16="http://schemas.microsoft.com/office/drawing/2014/main" id="{AFE9175F-0D28-46C1-BA13-DEAECAA9F0BC}"/>
              </a:ext>
            </a:extLst>
          </p:cNvPr>
          <p:cNvSpPr>
            <a:spLocks noGrp="1"/>
          </p:cNvSpPr>
          <p:nvPr>
            <p:ph idx="1"/>
          </p:nvPr>
        </p:nvSpPr>
        <p:spPr>
          <a:xfrm>
            <a:off x="5689599" y="457200"/>
            <a:ext cx="3077904" cy="6096000"/>
          </a:xfrm>
        </p:spPr>
        <p:txBody>
          <a:bodyPr>
            <a:noAutofit/>
          </a:bodyPr>
          <a:lstStyle/>
          <a:p>
            <a:r>
              <a:rPr lang="en-US" altLang="es-ES" sz="2800" b="1" dirty="0"/>
              <a:t>Attends drawing school at age 12.</a:t>
            </a:r>
          </a:p>
          <a:p>
            <a:r>
              <a:rPr lang="en-US" altLang="es-ES" sz="2800" b="1" dirty="0"/>
              <a:t>Has his first public exhibition at age 15.</a:t>
            </a:r>
          </a:p>
          <a:p>
            <a:r>
              <a:rPr lang="en-US" altLang="es-ES" sz="2800" b="1" dirty="0"/>
              <a:t>At age 17 he attends the Royal Academy of the Arts (a kind of Nueva in Madrid).</a:t>
            </a:r>
          </a:p>
          <a:p>
            <a:r>
              <a:rPr lang="en-US" altLang="es-ES" sz="2800" b="1" dirty="0"/>
              <a:t>There he met the Spanish filmmaker Luis Buñuel  and poet Federico García Lorca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a:extLst>
              <a:ext uri="{FF2B5EF4-FFF2-40B4-BE49-F238E27FC236}">
                <a16:creationId xmlns:a16="http://schemas.microsoft.com/office/drawing/2014/main" id="{E61079BB-83B9-447A-8983-60F238846C0B}"/>
              </a:ext>
            </a:extLst>
          </p:cNvPr>
          <p:cNvSpPr>
            <a:spLocks noGrp="1" noChangeArrowheads="1"/>
          </p:cNvSpPr>
          <p:nvPr>
            <p:ph type="body" sz="half" idx="1"/>
          </p:nvPr>
        </p:nvSpPr>
        <p:spPr>
          <a:xfrm>
            <a:off x="290147" y="762000"/>
            <a:ext cx="4800600" cy="1905000"/>
          </a:xfrm>
        </p:spPr>
        <p:txBody>
          <a:bodyPr>
            <a:noAutofit/>
          </a:bodyPr>
          <a:lstStyle/>
          <a:p>
            <a:pPr algn="just" eaLnBrk="1" hangingPunct="1"/>
            <a:r>
              <a:rPr lang="en-US" altLang="es-ES" sz="2800" b="1" dirty="0"/>
              <a:t>Is expelled from the Academy the same year he paints Basket of Bread which is shown in the Carnegie International Exhibition in Pittsburgh in 1928. </a:t>
            </a:r>
          </a:p>
        </p:txBody>
      </p:sp>
      <p:pic>
        <p:nvPicPr>
          <p:cNvPr id="23557" name="Picture 5" descr="Dali &amp; Surrealism - Then and Now | Graphix1 | Salvador dali paintings,  Salvador dali art, Dali paintings">
            <a:extLst>
              <a:ext uri="{FF2B5EF4-FFF2-40B4-BE49-F238E27FC236}">
                <a16:creationId xmlns:a16="http://schemas.microsoft.com/office/drawing/2014/main" id="{352DF4B8-D778-45BE-8D24-4A8CF54F6B5D}"/>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266700" y="2847253"/>
            <a:ext cx="4038600" cy="4010747"/>
          </a:xfrm>
          <a:prstGeom prst="rect">
            <a:avLst/>
          </a:prstGeom>
          <a:noFill/>
          <a:extLst>
            <a:ext uri="{909E8E84-426E-40DD-AFC4-6F175D3DCCD1}">
              <a14:hiddenFill xmlns:a14="http://schemas.microsoft.com/office/drawing/2010/main">
                <a:solidFill>
                  <a:srgbClr val="FFFFFF"/>
                </a:solidFill>
              </a14:hiddenFill>
            </a:ext>
          </a:extLst>
        </p:spPr>
      </p:pic>
      <p:pic>
        <p:nvPicPr>
          <p:cNvPr id="23559" name="Picture 7" descr="the basket of bread salvador dali 1926 | Salvador dalí">
            <a:extLst>
              <a:ext uri="{FF2B5EF4-FFF2-40B4-BE49-F238E27FC236}">
                <a16:creationId xmlns:a16="http://schemas.microsoft.com/office/drawing/2014/main" id="{E73B66C0-0AA8-472B-B29D-C400228CD8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2933700" cy="38671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61B2A784-4501-42A8-86DF-DB27DE395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19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8E62604-C40E-4D56-9D66-FD94B0CA40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123" y="0"/>
            <a:ext cx="3675888" cy="26167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582" name="Picture 6" descr="Gala and Dali, ca. 1930 | Dali, Salvador dali, Salvador dali art">
            <a:extLst>
              <a:ext uri="{FF2B5EF4-FFF2-40B4-BE49-F238E27FC236}">
                <a16:creationId xmlns:a16="http://schemas.microsoft.com/office/drawing/2014/main" id="{3696D0EF-B171-4CAF-A361-568D8CF195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376"/>
          <a:stretch/>
        </p:blipFill>
        <p:spPr bwMode="auto">
          <a:xfrm>
            <a:off x="652567" y="10"/>
            <a:ext cx="3429000" cy="2450582"/>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8A330AB8-A767-46C8-ABEF-2477854EF6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123" y="2836942"/>
            <a:ext cx="3675888" cy="40210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580" name="Picture 4" descr="Éluard a Gala: «Tu ausencia me mata»">
            <a:extLst>
              <a:ext uri="{FF2B5EF4-FFF2-40B4-BE49-F238E27FC236}">
                <a16:creationId xmlns:a16="http://schemas.microsoft.com/office/drawing/2014/main" id="{299C07E6-06B3-44EE-9297-81C411A7742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576" r="29107" b="-2"/>
          <a:stretch/>
        </p:blipFill>
        <p:spPr bwMode="auto">
          <a:xfrm>
            <a:off x="652567" y="2999232"/>
            <a:ext cx="3429000" cy="3858768"/>
          </a:xfrm>
          <a:prstGeom prst="rect">
            <a:avLst/>
          </a:prstGeom>
          <a:noFill/>
          <a:extLst>
            <a:ext uri="{909E8E84-426E-40DD-AFC4-6F175D3DCCD1}">
              <a14:hiddenFill xmlns:a14="http://schemas.microsoft.com/office/drawing/2010/main">
                <a:solidFill>
                  <a:srgbClr val="FFFFFF"/>
                </a:solidFill>
              </a14:hiddenFill>
            </a:ext>
          </a:extLst>
        </p:spPr>
      </p:pic>
      <p:sp>
        <p:nvSpPr>
          <p:cNvPr id="24578" name="Rectangle 3">
            <a:extLst>
              <a:ext uri="{FF2B5EF4-FFF2-40B4-BE49-F238E27FC236}">
                <a16:creationId xmlns:a16="http://schemas.microsoft.com/office/drawing/2014/main" id="{1C2EA68D-3243-4307-9917-5BC66DDC7B7A}"/>
              </a:ext>
            </a:extLst>
          </p:cNvPr>
          <p:cNvSpPr>
            <a:spLocks noGrp="1" noChangeArrowheads="1"/>
          </p:cNvSpPr>
          <p:nvPr>
            <p:ph idx="1"/>
          </p:nvPr>
        </p:nvSpPr>
        <p:spPr>
          <a:xfrm>
            <a:off x="4857579" y="685800"/>
            <a:ext cx="3797592" cy="5022035"/>
          </a:xfrm>
        </p:spPr>
        <p:txBody>
          <a:bodyPr>
            <a:normAutofit/>
          </a:bodyPr>
          <a:lstStyle/>
          <a:p>
            <a:pPr algn="just" eaLnBrk="1" hangingPunct="1"/>
            <a:r>
              <a:rPr lang="en-US" altLang="es-ES" sz="2800" dirty="0"/>
              <a:t>That year Dali met Gala </a:t>
            </a:r>
            <a:r>
              <a:rPr lang="en-US" altLang="es-ES" sz="2800" dirty="0" err="1"/>
              <a:t>Eluard</a:t>
            </a:r>
            <a:r>
              <a:rPr lang="en-US" altLang="es-ES" sz="2800" dirty="0"/>
              <a:t> when she visited him in </a:t>
            </a:r>
            <a:r>
              <a:rPr lang="en-US" altLang="es-ES" sz="2800" dirty="0" err="1"/>
              <a:t>Cadaques</a:t>
            </a:r>
            <a:r>
              <a:rPr lang="en-US" altLang="es-ES" sz="2800" dirty="0"/>
              <a:t> with her husband, poet Paul </a:t>
            </a:r>
            <a:r>
              <a:rPr lang="en-US" altLang="es-ES" sz="2800" dirty="0" err="1"/>
              <a:t>Eluard</a:t>
            </a:r>
            <a:r>
              <a:rPr lang="en-US" altLang="es-ES" sz="2800" dirty="0"/>
              <a:t>. She became Dali's lover, muse, business manager, and chief inspiration.</a:t>
            </a:r>
          </a:p>
          <a:p>
            <a:pPr algn="just" eaLnBrk="1" hangingPunct="1"/>
            <a:r>
              <a:rPr lang="en-US" altLang="es-ES" sz="2800" dirty="0"/>
              <a:t>He devours many styles of art during the 1920s ranging from the most academically classic to the most </a:t>
            </a:r>
            <a:r>
              <a:rPr lang="en-US" altLang="es-ES" sz="2800" dirty="0" err="1"/>
              <a:t>avant</a:t>
            </a:r>
            <a:r>
              <a:rPr lang="en-US" altLang="es-ES" sz="2800" dirty="0"/>
              <a:t> </a:t>
            </a:r>
            <a:r>
              <a:rPr lang="en-US" altLang="es-ES" sz="2800" dirty="0" err="1"/>
              <a:t>garde</a:t>
            </a:r>
            <a:r>
              <a:rPr lang="en-US" altLang="es-ES" sz="2800" dirty="0"/>
              <a:t>.</a:t>
            </a:r>
          </a:p>
          <a:p>
            <a:pPr eaLnBrk="1" hangingPunct="1"/>
            <a:endParaRPr lang="en-US" altLang="es-ES" sz="1900" dirty="0"/>
          </a:p>
        </p:txBody>
      </p:sp>
    </p:spTree>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5" descr="330px-Man_Ray_Salvador_Dali.jpg">
            <a:extLst>
              <a:ext uri="{FF2B5EF4-FFF2-40B4-BE49-F238E27FC236}">
                <a16:creationId xmlns:a16="http://schemas.microsoft.com/office/drawing/2014/main" id="{22597EDF-CD69-49CE-A1BE-4570E34A4A4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97" y="0"/>
            <a:ext cx="4579397" cy="3014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a:extLst>
              <a:ext uri="{FF2B5EF4-FFF2-40B4-BE49-F238E27FC236}">
                <a16:creationId xmlns:a16="http://schemas.microsoft.com/office/drawing/2014/main" id="{AD7C71AB-9033-442F-85C4-63124708E81E}"/>
              </a:ext>
            </a:extLst>
          </p:cNvPr>
          <p:cNvSpPr txBox="1">
            <a:spLocks noChangeArrowheads="1"/>
          </p:cNvSpPr>
          <p:nvPr/>
        </p:nvSpPr>
        <p:spPr bwMode="auto">
          <a:xfrm>
            <a:off x="457200" y="4953000"/>
            <a:ext cx="8229600" cy="1173163"/>
          </a:xfrm>
          <a:prstGeom prst="rect">
            <a:avLst/>
          </a:prstGeom>
          <a:noFill/>
          <a:ln w="9525">
            <a:noFill/>
            <a:miter lim="800000"/>
            <a:headEnd/>
            <a:tailEnd/>
          </a:ln>
        </p:spPr>
        <p:txBody>
          <a:bodyPr/>
          <a:lstStyle/>
          <a:p>
            <a:pPr algn="just">
              <a:spcBef>
                <a:spcPct val="20000"/>
              </a:spcBef>
              <a:defRPr/>
            </a:pPr>
            <a:r>
              <a:rPr lang="en-US" sz="3200" b="1" kern="0" dirty="0">
                <a:latin typeface="+mn-lt"/>
                <a:ea typeface="Arial" charset="0"/>
                <a:cs typeface="+mn-cs"/>
              </a:rPr>
              <a:t>Dali collaborates on script with Bunuel. He later claims to have played a significant role in its creation.</a:t>
            </a:r>
          </a:p>
        </p:txBody>
      </p:sp>
      <p:pic>
        <p:nvPicPr>
          <p:cNvPr id="25606" name="Picture 6" descr="Buñuel, Un perro andaluz (1929) – Aula de Filosofía de Eugenio Sánchez Bravo">
            <a:extLst>
              <a:ext uri="{FF2B5EF4-FFF2-40B4-BE49-F238E27FC236}">
                <a16:creationId xmlns:a16="http://schemas.microsoft.com/office/drawing/2014/main" id="{8E5D2475-5D04-40A0-AC9B-8B65DAED2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7787" y="1419619"/>
            <a:ext cx="3976213" cy="30142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3C8E3E93-2C21-416B-A10D-752B1C2567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6994" y="0"/>
            <a:ext cx="3477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627" name="Picture 4" descr="imgres-2.jpg">
            <a:extLst>
              <a:ext uri="{FF2B5EF4-FFF2-40B4-BE49-F238E27FC236}">
                <a16:creationId xmlns:a16="http://schemas.microsoft.com/office/drawing/2014/main" id="{6B884CC0-3692-4202-9ECC-AF667A46E519}"/>
              </a:ext>
            </a:extLst>
          </p:cNvPr>
          <p:cNvPicPr>
            <a:picLocks noChangeAspect="1"/>
          </p:cNvPicPr>
          <p:nvPr/>
        </p:nvPicPr>
        <p:blipFill rotWithShape="1">
          <a:blip r:embed="rId2">
            <a:extLst>
              <a:ext uri="{28A0092B-C50C-407E-A947-70E740481C1C}">
                <a14:useLocalDpi xmlns:a14="http://schemas.microsoft.com/office/drawing/2010/main" val="0"/>
              </a:ext>
            </a:extLst>
          </a:blip>
          <a:srcRect r="52752" b="1"/>
          <a:stretch/>
        </p:blipFill>
        <p:spPr bwMode="auto">
          <a:xfrm>
            <a:off x="362461" y="484632"/>
            <a:ext cx="2659951" cy="350864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Rectangle 74">
            <a:extLst>
              <a:ext uri="{FF2B5EF4-FFF2-40B4-BE49-F238E27FC236}">
                <a16:creationId xmlns:a16="http://schemas.microsoft.com/office/drawing/2014/main" id="{4AC33E4E-95EC-41FE-A342-95290DBBA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32981" y="484631"/>
            <a:ext cx="2157517" cy="2190311"/>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5482C0B0-81A4-4584-8347-3F70B1E9F1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2163" y="4164378"/>
            <a:ext cx="2658440" cy="2208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628" name="Picture 3">
            <a:extLst>
              <a:ext uri="{FF2B5EF4-FFF2-40B4-BE49-F238E27FC236}">
                <a16:creationId xmlns:a16="http://schemas.microsoft.com/office/drawing/2014/main" id="{C8E2B15C-0BCD-4394-830D-0E101BE282E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802" r="13952" b="-4"/>
          <a:stretch/>
        </p:blipFill>
        <p:spPr bwMode="auto">
          <a:xfrm>
            <a:off x="3132980" y="2835810"/>
            <a:ext cx="2157517" cy="353755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6" name="Rectangle 3">
            <a:extLst>
              <a:ext uri="{FF2B5EF4-FFF2-40B4-BE49-F238E27FC236}">
                <a16:creationId xmlns:a16="http://schemas.microsoft.com/office/drawing/2014/main" id="{300C78B1-3899-4BDD-87FE-0A4BD7A4FB57}"/>
              </a:ext>
            </a:extLst>
          </p:cNvPr>
          <p:cNvSpPr>
            <a:spLocks noGrp="1" noChangeArrowheads="1"/>
          </p:cNvSpPr>
          <p:nvPr>
            <p:ph idx="1"/>
          </p:nvPr>
        </p:nvSpPr>
        <p:spPr>
          <a:xfrm>
            <a:off x="6042347" y="981587"/>
            <a:ext cx="2726300" cy="5391780"/>
          </a:xfrm>
        </p:spPr>
        <p:txBody>
          <a:bodyPr>
            <a:normAutofit/>
          </a:bodyPr>
          <a:lstStyle/>
          <a:p>
            <a:pPr algn="just" eaLnBrk="1" hangingPunct="1"/>
            <a:r>
              <a:rPr lang="en-US" altLang="es-ES" sz="2800" b="1" dirty="0">
                <a:solidFill>
                  <a:srgbClr val="FFFFFF"/>
                </a:solidFill>
              </a:rPr>
              <a:t>Dali grew a flamboyant moustache, influenced by 17</a:t>
            </a:r>
            <a:r>
              <a:rPr lang="en-US" altLang="es-ES" sz="2800" b="1" baseline="30000" dirty="0">
                <a:solidFill>
                  <a:srgbClr val="FFFFFF"/>
                </a:solidFill>
              </a:rPr>
              <a:t>th</a:t>
            </a:r>
            <a:r>
              <a:rPr lang="en-US" altLang="es-ES" sz="2800" b="1" dirty="0">
                <a:solidFill>
                  <a:srgbClr val="FFFFFF"/>
                </a:solidFill>
              </a:rPr>
              <a:t> century Spanish master Diego Velazquez. The moustache became an iconic </a:t>
            </a:r>
            <a:r>
              <a:rPr lang="en-US" altLang="es-ES" sz="2800" b="1" dirty="0" err="1">
                <a:solidFill>
                  <a:srgbClr val="FFFFFF"/>
                </a:solidFill>
              </a:rPr>
              <a:t>tramark</a:t>
            </a:r>
            <a:r>
              <a:rPr lang="en-US" altLang="es-ES" sz="2800" b="1" dirty="0">
                <a:solidFill>
                  <a:srgbClr val="FFFFFF"/>
                </a:solidFill>
              </a:rPr>
              <a:t> of his appearance for the rest of his life.</a:t>
            </a:r>
          </a:p>
          <a:p>
            <a:pPr eaLnBrk="1" hangingPunct="1">
              <a:buFontTx/>
              <a:buNone/>
            </a:pPr>
            <a:endParaRPr lang="en-US" altLang="es-ES" sz="1600" dirty="0">
              <a:solidFill>
                <a:srgbClr val="FFFF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1E8AB2D3-489F-4F07-8062-42F8FCF00D39}"/>
              </a:ext>
            </a:extLst>
          </p:cNvPr>
          <p:cNvSpPr>
            <a:spLocks noGrp="1" noChangeArrowheads="1"/>
          </p:cNvSpPr>
          <p:nvPr>
            <p:ph type="title"/>
          </p:nvPr>
        </p:nvSpPr>
        <p:spPr>
          <a:xfrm>
            <a:off x="406400" y="228600"/>
            <a:ext cx="5080000" cy="762000"/>
          </a:xfrm>
        </p:spPr>
        <p:txBody>
          <a:bodyPr/>
          <a:lstStyle/>
          <a:p>
            <a:pPr algn="ctr"/>
            <a:r>
              <a:rPr lang="en-US" altLang="es-ES" b="1" dirty="0"/>
              <a:t>INFLUENCES</a:t>
            </a:r>
          </a:p>
        </p:txBody>
      </p:sp>
      <p:sp>
        <p:nvSpPr>
          <p:cNvPr id="12291" name="Rectangle 3">
            <a:extLst>
              <a:ext uri="{FF2B5EF4-FFF2-40B4-BE49-F238E27FC236}">
                <a16:creationId xmlns:a16="http://schemas.microsoft.com/office/drawing/2014/main" id="{E54704EA-8830-4C30-BD5A-DFB21B36D60A}"/>
              </a:ext>
            </a:extLst>
          </p:cNvPr>
          <p:cNvSpPr>
            <a:spLocks noGrp="1" noChangeArrowheads="1"/>
          </p:cNvSpPr>
          <p:nvPr>
            <p:ph type="body" sz="half" idx="1"/>
          </p:nvPr>
        </p:nvSpPr>
        <p:spPr>
          <a:xfrm>
            <a:off x="323655" y="1771650"/>
            <a:ext cx="3429000" cy="4171950"/>
          </a:xfrm>
        </p:spPr>
        <p:txBody>
          <a:bodyPr>
            <a:normAutofit lnSpcReduction="10000"/>
          </a:bodyPr>
          <a:lstStyle/>
          <a:p>
            <a:pPr algn="just"/>
            <a:r>
              <a:rPr lang="en-US" altLang="es-ES" sz="2800" b="1" dirty="0"/>
              <a:t>Dalí went to Paris in 1926, where he met Picasso, for whom he had a great deal of respect.</a:t>
            </a:r>
          </a:p>
          <a:p>
            <a:pPr algn="just"/>
            <a:r>
              <a:rPr lang="en-US" altLang="es-ES" sz="2800" b="1" dirty="0"/>
              <a:t>Picasso’s influence is seen in many of Dalí’s paintings.</a:t>
            </a:r>
          </a:p>
          <a:p>
            <a:pPr algn="just"/>
            <a:r>
              <a:rPr lang="en-US" altLang="es-ES" sz="2800" b="1" dirty="0"/>
              <a:t>In 1929 Dalí joined a group of surrealists living in Paris.</a:t>
            </a:r>
          </a:p>
        </p:txBody>
      </p:sp>
      <p:pic>
        <p:nvPicPr>
          <p:cNvPr id="27652" name="Picture 7">
            <a:extLst>
              <a:ext uri="{FF2B5EF4-FFF2-40B4-BE49-F238E27FC236}">
                <a16:creationId xmlns:a16="http://schemas.microsoft.com/office/drawing/2014/main" id="{AC9413D8-986E-47B5-8B11-2B0295017AEA}"/>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6629083" y="-18757"/>
            <a:ext cx="2484437" cy="4171950"/>
          </a:xfrm>
          <a:noFill/>
        </p:spPr>
      </p:pic>
      <p:pic>
        <p:nvPicPr>
          <p:cNvPr id="1026" name="Picture 2" descr="0112-Cubist composition – Portrait of a seated person holding a letter  (1923) | The Salvador Dali Gallery">
            <a:extLst>
              <a:ext uri="{FF2B5EF4-FFF2-40B4-BE49-F238E27FC236}">
                <a16:creationId xmlns:a16="http://schemas.microsoft.com/office/drawing/2014/main" id="{093F3E4D-EF86-4280-BC47-00F91F1A6D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6125" y="2902634"/>
            <a:ext cx="2839720" cy="3962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alí: Yo soy el surrealismo">
            <a:extLst>
              <a:ext uri="{FF2B5EF4-FFF2-40B4-BE49-F238E27FC236}">
                <a16:creationId xmlns:a16="http://schemas.microsoft.com/office/drawing/2014/main" id="{568A118B-4488-4E1C-AF16-3E4BAE174B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8670" y="4153193"/>
            <a:ext cx="1974850" cy="249525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dissolve">
                                      <p:cBhvr>
                                        <p:cTn id="7" dur="500"/>
                                        <p:tgtEl>
                                          <p:spTgt spid="122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dissolve">
                                      <p:cBhvr>
                                        <p:cTn id="12" dur="500"/>
                                        <p:tgtEl>
                                          <p:spTgt spid="122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Effect transition="in" filter="dissolve">
                                      <p:cBhvr>
                                        <p:cTn id="17" dur="500"/>
                                        <p:tgtEl>
                                          <p:spTgt spid="122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FE681C05-B1D0-4968-B45A-E45BB4A253E0}"/>
              </a:ext>
            </a:extLst>
          </p:cNvPr>
          <p:cNvSpPr>
            <a:spLocks noGrp="1" noChangeArrowheads="1"/>
          </p:cNvSpPr>
          <p:nvPr>
            <p:ph type="title"/>
          </p:nvPr>
        </p:nvSpPr>
        <p:spPr>
          <a:xfrm>
            <a:off x="406400" y="228600"/>
            <a:ext cx="7772400" cy="457200"/>
          </a:xfrm>
        </p:spPr>
        <p:txBody>
          <a:bodyPr>
            <a:normAutofit fontScale="90000"/>
          </a:bodyPr>
          <a:lstStyle/>
          <a:p>
            <a:pPr algn="ctr"/>
            <a:r>
              <a:rPr lang="en-US" altLang="es-ES" b="1" dirty="0"/>
              <a:t>SURREALISM</a:t>
            </a:r>
            <a:r>
              <a:rPr lang="en-US" altLang="es-ES" dirty="0"/>
              <a:t> </a:t>
            </a:r>
          </a:p>
        </p:txBody>
      </p:sp>
      <p:pic>
        <p:nvPicPr>
          <p:cNvPr id="28676" name="ClipArt Placeholder 5" descr="Andre-Breton-37471-1-402.jpg">
            <a:extLst>
              <a:ext uri="{FF2B5EF4-FFF2-40B4-BE49-F238E27FC236}">
                <a16:creationId xmlns:a16="http://schemas.microsoft.com/office/drawing/2014/main" id="{5460E267-3B57-4BC5-83D7-B388EE3849C9}"/>
              </a:ext>
            </a:extLst>
          </p:cNvPr>
          <p:cNvPicPr>
            <a:picLocks noGrp="1" noChangeAspect="1"/>
          </p:cNvPicPr>
          <p:nvPr>
            <p:ph type="clipArt" sz="half" idx="1"/>
          </p:nvPr>
        </p:nvPicPr>
        <p:blipFill>
          <a:blip r:embed="rId3">
            <a:extLst>
              <a:ext uri="{28A0092B-C50C-407E-A947-70E740481C1C}">
                <a14:useLocalDpi xmlns:a14="http://schemas.microsoft.com/office/drawing/2010/main" val="0"/>
              </a:ext>
            </a:extLst>
          </a:blip>
          <a:srcRect t="-1978" b="-1978"/>
          <a:stretch>
            <a:fillRect/>
          </a:stretch>
        </p:blipFill>
        <p:spPr>
          <a:xfrm>
            <a:off x="386471" y="685800"/>
            <a:ext cx="3408363" cy="3543300"/>
          </a:xfrm>
        </p:spPr>
      </p:pic>
      <p:sp>
        <p:nvSpPr>
          <p:cNvPr id="14340" name="Rectangle 4">
            <a:extLst>
              <a:ext uri="{FF2B5EF4-FFF2-40B4-BE49-F238E27FC236}">
                <a16:creationId xmlns:a16="http://schemas.microsoft.com/office/drawing/2014/main" id="{E29586F0-CF6D-4FF2-B4BE-52881139BC82}"/>
              </a:ext>
            </a:extLst>
          </p:cNvPr>
          <p:cNvSpPr>
            <a:spLocks noGrp="1" noChangeArrowheads="1"/>
          </p:cNvSpPr>
          <p:nvPr>
            <p:ph type="body" sz="half" idx="2"/>
          </p:nvPr>
        </p:nvSpPr>
        <p:spPr>
          <a:xfrm>
            <a:off x="4114800" y="1885950"/>
            <a:ext cx="4800600" cy="3543300"/>
          </a:xfrm>
        </p:spPr>
        <p:txBody>
          <a:bodyPr/>
          <a:lstStyle/>
          <a:p>
            <a:pPr algn="just"/>
            <a:r>
              <a:rPr lang="en-US" altLang="es-ES" sz="2800" b="1" dirty="0"/>
              <a:t>The founder of surrealism was Andre Breton. </a:t>
            </a:r>
          </a:p>
          <a:p>
            <a:pPr algn="just"/>
            <a:r>
              <a:rPr lang="en-US" altLang="es-ES" sz="2800" b="1" dirty="0"/>
              <a:t>Breton thought that all the world’s problems were caused by rational thinking. </a:t>
            </a:r>
          </a:p>
          <a:p>
            <a:pPr algn="just"/>
            <a:r>
              <a:rPr lang="en-US" altLang="es-ES" sz="2800" b="1" dirty="0"/>
              <a:t>In Breton’s opinion, rational thinking is what led to World War I.</a:t>
            </a:r>
          </a:p>
        </p:txBody>
      </p:sp>
      <p:pic>
        <p:nvPicPr>
          <p:cNvPr id="2050" name="Picture 2">
            <a:extLst>
              <a:ext uri="{FF2B5EF4-FFF2-40B4-BE49-F238E27FC236}">
                <a16:creationId xmlns:a16="http://schemas.microsoft.com/office/drawing/2014/main" id="{D92E63EC-0D7C-434B-930A-32DAF47BA7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399" y="4229101"/>
            <a:ext cx="3408363" cy="26289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4340">
                                            <p:txEl>
                                              <p:pRg st="0" end="0"/>
                                            </p:txEl>
                                          </p:spTgt>
                                        </p:tgtEl>
                                        <p:attrNameLst>
                                          <p:attrName>style.visibility</p:attrName>
                                        </p:attrNameLst>
                                      </p:cBhvr>
                                      <p:to>
                                        <p:strVal val="visible"/>
                                      </p:to>
                                    </p:set>
                                    <p:anim calcmode="lin" valueType="num">
                                      <p:cBhvr>
                                        <p:cTn id="7" dur="1000" fill="hold"/>
                                        <p:tgtEl>
                                          <p:spTgt spid="14340">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4340">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4340">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4340">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14340">
                                            <p:txEl>
                                              <p:pRg st="1" end="1"/>
                                            </p:txEl>
                                          </p:spTgt>
                                        </p:tgtEl>
                                        <p:attrNameLst>
                                          <p:attrName>style.visibility</p:attrName>
                                        </p:attrNameLst>
                                      </p:cBhvr>
                                      <p:to>
                                        <p:strVal val="visible"/>
                                      </p:to>
                                    </p:set>
                                    <p:anim calcmode="lin" valueType="num">
                                      <p:cBhvr>
                                        <p:cTn id="15" dur="1000" fill="hold"/>
                                        <p:tgtEl>
                                          <p:spTgt spid="14340">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14340">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14340">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4340">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14340">
                                            <p:txEl>
                                              <p:pRg st="2" end="2"/>
                                            </p:txEl>
                                          </p:spTgt>
                                        </p:tgtEl>
                                        <p:attrNameLst>
                                          <p:attrName>style.visibility</p:attrName>
                                        </p:attrNameLst>
                                      </p:cBhvr>
                                      <p:to>
                                        <p:strVal val="visible"/>
                                      </p:to>
                                    </p:set>
                                    <p:anim calcmode="lin" valueType="num">
                                      <p:cBhvr>
                                        <p:cTn id="23" dur="1000" fill="hold"/>
                                        <p:tgtEl>
                                          <p:spTgt spid="14340">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14340">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14340">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4340">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7" name="Rectangle 3">
            <a:extLst>
              <a:ext uri="{FF2B5EF4-FFF2-40B4-BE49-F238E27FC236}">
                <a16:creationId xmlns:a16="http://schemas.microsoft.com/office/drawing/2014/main" id="{EF8DCD8D-7810-4446-84C6-12A8EEA24592}"/>
              </a:ext>
            </a:extLst>
          </p:cNvPr>
          <p:cNvSpPr>
            <a:spLocks noGrp="1" noChangeArrowheads="1"/>
          </p:cNvSpPr>
          <p:nvPr>
            <p:ph type="body" sz="half" idx="1"/>
          </p:nvPr>
        </p:nvSpPr>
        <p:spPr>
          <a:xfrm>
            <a:off x="457200" y="1885950"/>
            <a:ext cx="3581400" cy="4362450"/>
          </a:xfrm>
        </p:spPr>
        <p:txBody>
          <a:bodyPr/>
          <a:lstStyle/>
          <a:p>
            <a:pPr algn="just"/>
            <a:r>
              <a:rPr lang="en-US" altLang="es-ES" sz="2800" b="1" dirty="0"/>
              <a:t>Instead of rational thinking, surrealism focuses on the subcon-</a:t>
            </a:r>
            <a:r>
              <a:rPr lang="en-US" altLang="es-ES" sz="2800" b="1" dirty="0" err="1"/>
              <a:t>scious</a:t>
            </a:r>
            <a:r>
              <a:rPr lang="en-US" altLang="es-ES" sz="2800" b="1" dirty="0"/>
              <a:t> mind.</a:t>
            </a:r>
          </a:p>
          <a:p>
            <a:pPr algn="just"/>
            <a:r>
              <a:rPr lang="en-US" altLang="es-ES" sz="2800" b="1" dirty="0"/>
              <a:t>According to Breton, dreams and fantasy should be expressed without editing.</a:t>
            </a:r>
          </a:p>
        </p:txBody>
      </p:sp>
      <p:pic>
        <p:nvPicPr>
          <p:cNvPr id="30723" name="Picture 4">
            <a:extLst>
              <a:ext uri="{FF2B5EF4-FFF2-40B4-BE49-F238E27FC236}">
                <a16:creationId xmlns:a16="http://schemas.microsoft.com/office/drawing/2014/main" id="{3BA29C0F-428D-4C92-B436-090714D85867}"/>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3956538" y="1343025"/>
            <a:ext cx="4724400" cy="4171950"/>
          </a:xfrm>
        </p:spPr>
      </p:pic>
      <p:sp>
        <p:nvSpPr>
          <p:cNvPr id="30724" name="Text Box 5">
            <a:extLst>
              <a:ext uri="{FF2B5EF4-FFF2-40B4-BE49-F238E27FC236}">
                <a16:creationId xmlns:a16="http://schemas.microsoft.com/office/drawing/2014/main" id="{F6FCD0F0-E67E-49C2-A85B-4959BB4CF065}"/>
              </a:ext>
            </a:extLst>
          </p:cNvPr>
          <p:cNvSpPr txBox="1">
            <a:spLocks noChangeArrowheads="1"/>
          </p:cNvSpPr>
          <p:nvPr/>
        </p:nvSpPr>
        <p:spPr bwMode="auto">
          <a:xfrm>
            <a:off x="4114800" y="6096000"/>
            <a:ext cx="3276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s-ES" sz="1800" i="1"/>
              <a:t>Sleep, </a:t>
            </a:r>
            <a:r>
              <a:rPr lang="en-US" altLang="es-ES" sz="1800"/>
              <a:t>1937</a:t>
            </a:r>
            <a:endParaRPr lang="en-US" altLang="es-ES" sz="1800" i="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p:cTn id="7" dur="500" fill="hold"/>
                                        <p:tgtEl>
                                          <p:spTgt spid="16387">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16387">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6387">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1638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16387">
                                            <p:txEl>
                                              <p:pRg st="1" end="1"/>
                                            </p:txEl>
                                          </p:spTgt>
                                        </p:tgtEl>
                                        <p:attrNameLst>
                                          <p:attrName>style.visibility</p:attrName>
                                        </p:attrNameLst>
                                      </p:cBhvr>
                                      <p:to>
                                        <p:strVal val="visible"/>
                                      </p:to>
                                    </p:set>
                                    <p:anim calcmode="lin" valueType="num">
                                      <p:cBhvr>
                                        <p:cTn id="15" dur="500" fill="hold"/>
                                        <p:tgtEl>
                                          <p:spTgt spid="16387">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16387">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16387">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16387">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D6EA1A26-163F-4F15-91F4-F2C51AC9C1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6994" y="0"/>
            <a:ext cx="3477006" cy="6858000"/>
          </a:xfrm>
          <a:prstGeom prst="rect">
            <a:avLst/>
          </a:prstGeom>
          <a:solidFill>
            <a:srgbClr val="2B41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time4art sekka Jewelry Art Salvador Dali Surrealism The Persistence of  Memory Print Canvas Imagen Sobre Lienzo Sobre Bastidor (90 x 60 cm):  Amazon.es: Hogar">
            <a:extLst>
              <a:ext uri="{FF2B5EF4-FFF2-40B4-BE49-F238E27FC236}">
                <a16:creationId xmlns:a16="http://schemas.microsoft.com/office/drawing/2014/main" id="{4B849A36-BBEF-4701-A48A-6A2ED2A47C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914" r="25928" b="-1"/>
          <a:stretch/>
        </p:blipFill>
        <p:spPr bwMode="auto">
          <a:xfrm>
            <a:off x="20" y="10"/>
            <a:ext cx="5666973" cy="6857990"/>
          </a:xfrm>
          <a:prstGeom prst="rect">
            <a:avLst/>
          </a:prstGeom>
          <a:noFill/>
          <a:extLst>
            <a:ext uri="{909E8E84-426E-40DD-AFC4-6F175D3DCCD1}">
              <a14:hiddenFill xmlns:a14="http://schemas.microsoft.com/office/drawing/2010/main">
                <a:solidFill>
                  <a:srgbClr val="FFFFFF"/>
                </a:solidFill>
              </a14:hiddenFill>
            </a:ext>
          </a:extLst>
        </p:spPr>
      </p:pic>
      <p:sp>
        <p:nvSpPr>
          <p:cNvPr id="32770" name="Rectangle 3">
            <a:extLst>
              <a:ext uri="{FF2B5EF4-FFF2-40B4-BE49-F238E27FC236}">
                <a16:creationId xmlns:a16="http://schemas.microsoft.com/office/drawing/2014/main" id="{2C764A5B-C4E1-4F1E-AA9B-6A5F80D02E45}"/>
              </a:ext>
            </a:extLst>
          </p:cNvPr>
          <p:cNvSpPr>
            <a:spLocks noGrp="1" noChangeArrowheads="1"/>
          </p:cNvSpPr>
          <p:nvPr>
            <p:ph idx="1"/>
          </p:nvPr>
        </p:nvSpPr>
        <p:spPr>
          <a:xfrm>
            <a:off x="6129909" y="609600"/>
            <a:ext cx="2551176" cy="5638800"/>
          </a:xfrm>
        </p:spPr>
        <p:txBody>
          <a:bodyPr>
            <a:noAutofit/>
          </a:bodyPr>
          <a:lstStyle/>
          <a:p>
            <a:pPr algn="just" eaLnBrk="1" hangingPunct="1"/>
            <a:r>
              <a:rPr lang="en-US" altLang="es-ES" sz="2000" b="1" dirty="0">
                <a:solidFill>
                  <a:srgbClr val="FFFFFF"/>
                </a:solidFill>
              </a:rPr>
              <a:t>Dali soon became a leader of the Surrealist Movement. His painting, Persistence of Memory (1931), is still one of the best known surrealist works. But, as war approached, the apolitical Dali clashed with the Surrealists and was expelled from the Surrealist movement during a "trial" in 1934. He did, however, exhibit works in international surrealist exhibitions throughout the decade. </a:t>
            </a:r>
          </a:p>
        </p:txBody>
      </p:sp>
    </p:spTree>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 name="Rectangle 139">
            <a:extLst>
              <a:ext uri="{FF2B5EF4-FFF2-40B4-BE49-F238E27FC236}">
                <a16:creationId xmlns:a16="http://schemas.microsoft.com/office/drawing/2014/main" id="{CD333CBE-B699-4E3B-9F45-C045F7734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42" name="Rectangle 141">
            <a:extLst>
              <a:ext uri="{FF2B5EF4-FFF2-40B4-BE49-F238E27FC236}">
                <a16:creationId xmlns:a16="http://schemas.microsoft.com/office/drawing/2014/main" id="{C6EDEBB9-8437-4875-ABEA-0AEDE2C90D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15" y="0"/>
            <a:ext cx="9151715" cy="6858000"/>
          </a:xfrm>
          <a:prstGeom prst="rect">
            <a:avLst/>
          </a:prstGeom>
          <a:solidFill>
            <a:srgbClr val="724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95" name="Rectangle 6">
            <a:extLst>
              <a:ext uri="{FF2B5EF4-FFF2-40B4-BE49-F238E27FC236}">
                <a16:creationId xmlns:a16="http://schemas.microsoft.com/office/drawing/2014/main" id="{70DD8D30-26BB-4BB7-9530-F84C1CE51CB8}"/>
              </a:ext>
            </a:extLst>
          </p:cNvPr>
          <p:cNvSpPr>
            <a:spLocks noGrp="1" noChangeArrowheads="1"/>
          </p:cNvSpPr>
          <p:nvPr>
            <p:ph type="title"/>
          </p:nvPr>
        </p:nvSpPr>
        <p:spPr>
          <a:xfrm>
            <a:off x="5949778" y="2133599"/>
            <a:ext cx="2805203" cy="1989667"/>
          </a:xfrm>
        </p:spPr>
        <p:txBody>
          <a:bodyPr vert="horz" lIns="91440" tIns="45720" rIns="91440" bIns="45720" rtlCol="0" anchor="b">
            <a:normAutofit/>
          </a:bodyPr>
          <a:lstStyle/>
          <a:p>
            <a:pPr algn="just">
              <a:lnSpc>
                <a:spcPct val="80000"/>
              </a:lnSpc>
            </a:pPr>
            <a:r>
              <a:rPr lang="en-US" altLang="es-ES" sz="4700" b="1" kern="1200" spc="-120" baseline="0" dirty="0">
                <a:solidFill>
                  <a:srgbClr val="FFFFFF"/>
                </a:solidFill>
                <a:latin typeface="+mj-lt"/>
                <a:ea typeface="+mj-ea"/>
                <a:cs typeface="+mj-cs"/>
              </a:rPr>
              <a:t>Persistence of Memory 1931</a:t>
            </a:r>
          </a:p>
        </p:txBody>
      </p:sp>
      <p:pic>
        <p:nvPicPr>
          <p:cNvPr id="33794" name="Picture 5" descr="75038">
            <a:extLst>
              <a:ext uri="{FF2B5EF4-FFF2-40B4-BE49-F238E27FC236}">
                <a16:creationId xmlns:a16="http://schemas.microsoft.com/office/drawing/2014/main" id="{0A4C4E8F-40AA-40E8-98BF-7DD3A28C0241}"/>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5898" r="17793" b="1"/>
          <a:stretch/>
        </p:blipFill>
        <p:spPr>
          <a:xfrm>
            <a:off x="-7715" y="10"/>
            <a:ext cx="5664200" cy="6857990"/>
          </a:xfrm>
          <a:prstGeom prst="rect">
            <a:avLst/>
          </a:prstGeom>
          <a:noFill/>
        </p:spPr>
      </p:pic>
    </p:spTree>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CD333CBE-B699-4E3B-9F45-C045F7734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74" name="Rectangle 73">
            <a:extLst>
              <a:ext uri="{FF2B5EF4-FFF2-40B4-BE49-F238E27FC236}">
                <a16:creationId xmlns:a16="http://schemas.microsoft.com/office/drawing/2014/main" id="{D4995BF0-8E87-4ECF-904C-D047955C15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rgbClr val="6A46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18" name="Rectangle 7">
            <a:extLst>
              <a:ext uri="{FF2B5EF4-FFF2-40B4-BE49-F238E27FC236}">
                <a16:creationId xmlns:a16="http://schemas.microsoft.com/office/drawing/2014/main" id="{8319BCDF-069E-4171-B312-97CC313EDDCC}"/>
              </a:ext>
            </a:extLst>
          </p:cNvPr>
          <p:cNvSpPr>
            <a:spLocks noGrp="1" noChangeArrowheads="1"/>
          </p:cNvSpPr>
          <p:nvPr>
            <p:ph type="title"/>
          </p:nvPr>
        </p:nvSpPr>
        <p:spPr>
          <a:xfrm>
            <a:off x="457200" y="4385066"/>
            <a:ext cx="8192729" cy="1317643"/>
          </a:xfrm>
        </p:spPr>
        <p:txBody>
          <a:bodyPr vert="horz" lIns="91440" tIns="45720" rIns="91440" bIns="45720" rtlCol="0" anchor="b">
            <a:normAutofit fontScale="90000"/>
          </a:bodyPr>
          <a:lstStyle/>
          <a:p>
            <a:pPr algn="ctr">
              <a:lnSpc>
                <a:spcPct val="80000"/>
              </a:lnSpc>
            </a:pPr>
            <a:r>
              <a:rPr lang="en-US" altLang="es-ES" sz="4900" kern="1200" spc="-120" baseline="0" dirty="0">
                <a:solidFill>
                  <a:srgbClr val="FFFFFF"/>
                </a:solidFill>
                <a:latin typeface="+mj-lt"/>
                <a:ea typeface="+mj-ea"/>
                <a:cs typeface="+mj-cs"/>
              </a:rPr>
              <a:t>The Weaning of Furniture- Nutrition </a:t>
            </a:r>
            <a:br>
              <a:rPr lang="en-US" altLang="es-ES" sz="4900" kern="1200" spc="-120" baseline="0" dirty="0">
                <a:solidFill>
                  <a:srgbClr val="FFFFFF"/>
                </a:solidFill>
                <a:latin typeface="+mj-lt"/>
                <a:ea typeface="+mj-ea"/>
                <a:cs typeface="+mj-cs"/>
              </a:rPr>
            </a:br>
            <a:r>
              <a:rPr lang="en-US" altLang="es-ES" sz="4900" kern="1200" spc="-120" baseline="0" dirty="0">
                <a:solidFill>
                  <a:srgbClr val="FFFFFF"/>
                </a:solidFill>
                <a:latin typeface="+mj-lt"/>
                <a:ea typeface="+mj-ea"/>
                <a:cs typeface="+mj-cs"/>
              </a:rPr>
              <a:t>1934</a:t>
            </a:r>
          </a:p>
        </p:txBody>
      </p:sp>
      <p:pic>
        <p:nvPicPr>
          <p:cNvPr id="34819" name="Picture 5" descr="weaning_large">
            <a:extLst>
              <a:ext uri="{FF2B5EF4-FFF2-40B4-BE49-F238E27FC236}">
                <a16:creationId xmlns:a16="http://schemas.microsoft.com/office/drawing/2014/main" id="{6E096980-5CC4-4912-B1D6-CB2394855B9D}"/>
              </a:ext>
            </a:extLst>
          </p:cNvPr>
          <p:cNvPicPr>
            <a:picLocks noGrp="1" noChangeAspect="1" noChangeArrowheads="1"/>
          </p:cNvPicPr>
          <p:nvPr>
            <p:ph idx="4294967295"/>
          </p:nvPr>
        </p:nvPicPr>
        <p:blipFill rotWithShape="1">
          <a:blip r:embed="rId2">
            <a:extLst>
              <a:ext uri="{28A0092B-C50C-407E-A947-70E740481C1C}">
                <a14:useLocalDpi xmlns:a14="http://schemas.microsoft.com/office/drawing/2010/main" val="0"/>
              </a:ext>
            </a:extLst>
          </a:blip>
          <a:srcRect t="25735" b="11983"/>
          <a:stretch/>
        </p:blipFill>
        <p:spPr>
          <a:xfrm>
            <a:off x="20" y="10"/>
            <a:ext cx="9143980" cy="4242806"/>
          </a:xfrm>
          <a:prstGeom prst="rect">
            <a:avLst/>
          </a:prstGeom>
          <a:noFill/>
        </p:spPr>
      </p:pic>
    </p:spTree>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D6EA1A26-163F-4F15-91F4-F2C51AC9C1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6994" y="0"/>
            <a:ext cx="3477006" cy="6858000"/>
          </a:xfrm>
          <a:prstGeom prst="rect">
            <a:avLst/>
          </a:prstGeom>
          <a:solidFill>
            <a:srgbClr val="6424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843" name="Picture 3" descr="Salvador Dali - Cannibalism in Autumn (1936-1937).jpg">
            <a:extLst>
              <a:ext uri="{FF2B5EF4-FFF2-40B4-BE49-F238E27FC236}">
                <a16:creationId xmlns:a16="http://schemas.microsoft.com/office/drawing/2014/main" id="{3F3C8144-6FE6-4947-8F65-23A6A6066B38}"/>
              </a:ext>
            </a:extLst>
          </p:cNvPr>
          <p:cNvPicPr>
            <a:picLocks noChangeAspect="1"/>
          </p:cNvPicPr>
          <p:nvPr/>
        </p:nvPicPr>
        <p:blipFill rotWithShape="1">
          <a:blip r:embed="rId2">
            <a:extLst>
              <a:ext uri="{28A0092B-C50C-407E-A947-70E740481C1C}">
                <a14:useLocalDpi xmlns:a14="http://schemas.microsoft.com/office/drawing/2010/main" val="0"/>
              </a:ext>
            </a:extLst>
          </a:blip>
          <a:srcRect l="9108" r="5703"/>
          <a:stretch/>
        </p:blipFill>
        <p:spPr bwMode="auto">
          <a:xfrm>
            <a:off x="20" y="10"/>
            <a:ext cx="5666973"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2" name="Content Placeholder 2">
            <a:extLst>
              <a:ext uri="{FF2B5EF4-FFF2-40B4-BE49-F238E27FC236}">
                <a16:creationId xmlns:a16="http://schemas.microsoft.com/office/drawing/2014/main" id="{C3642B2D-B574-4DEF-8C7A-93857D1D3F19}"/>
              </a:ext>
            </a:extLst>
          </p:cNvPr>
          <p:cNvSpPr>
            <a:spLocks noGrp="1"/>
          </p:cNvSpPr>
          <p:nvPr>
            <p:ph idx="1"/>
          </p:nvPr>
        </p:nvSpPr>
        <p:spPr>
          <a:xfrm>
            <a:off x="6129909" y="2419773"/>
            <a:ext cx="2551176" cy="2228427"/>
          </a:xfrm>
        </p:spPr>
        <p:txBody>
          <a:bodyPr>
            <a:normAutofit fontScale="92500" lnSpcReduction="20000"/>
          </a:bodyPr>
          <a:lstStyle/>
          <a:p>
            <a:pPr>
              <a:buFontTx/>
              <a:buNone/>
            </a:pPr>
            <a:r>
              <a:rPr lang="en-US" altLang="es-ES" sz="3600" dirty="0">
                <a:solidFill>
                  <a:srgbClr val="FFFFFF"/>
                </a:solidFill>
              </a:rPr>
              <a:t>           Cannibalism        In  Autumn</a:t>
            </a:r>
          </a:p>
          <a:p>
            <a:pPr>
              <a:buFontTx/>
              <a:buNone/>
            </a:pPr>
            <a:r>
              <a:rPr lang="en-US" altLang="es-ES" sz="3600" dirty="0">
                <a:solidFill>
                  <a:srgbClr val="FFFFFF"/>
                </a:solidFill>
              </a:rPr>
              <a:t>        1937</a:t>
            </a:r>
          </a:p>
          <a:p>
            <a:pPr>
              <a:buFontTx/>
              <a:buNone/>
            </a:pPr>
            <a:r>
              <a:rPr lang="en-US" altLang="es-ES" sz="3600" dirty="0">
                <a:solidFill>
                  <a:srgbClr val="FFFFFF"/>
                </a:solidFill>
              </a:rPr>
              <a:t>           </a:t>
            </a:r>
          </a:p>
        </p:txBody>
      </p:sp>
    </p:spTree>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8" name="TextBox 3">
            <a:extLst>
              <a:ext uri="{FF2B5EF4-FFF2-40B4-BE49-F238E27FC236}">
                <a16:creationId xmlns:a16="http://schemas.microsoft.com/office/drawing/2014/main" id="{89C63820-E21B-45D2-A0D3-1C4A887EC03B}"/>
              </a:ext>
            </a:extLst>
          </p:cNvPr>
          <p:cNvSpPr txBox="1">
            <a:spLocks noChangeArrowheads="1"/>
          </p:cNvSpPr>
          <p:nvPr/>
        </p:nvSpPr>
        <p:spPr bwMode="auto">
          <a:xfrm>
            <a:off x="5689599" y="228600"/>
            <a:ext cx="3077904" cy="381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fontScale="92500" lnSpcReduction="20000"/>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defTabSz="914400" eaLnBrk="1" hangingPunct="1">
              <a:lnSpc>
                <a:spcPct val="85000"/>
              </a:lnSpc>
              <a:spcBef>
                <a:spcPct val="0"/>
              </a:spcBef>
              <a:spcAft>
                <a:spcPts val="600"/>
              </a:spcAft>
            </a:pPr>
            <a:r>
              <a:rPr lang="en-US" altLang="es-ES" sz="2800" b="1" spc="-120" dirty="0">
                <a:solidFill>
                  <a:srgbClr val="61291A"/>
                </a:solidFill>
                <a:latin typeface="+mj-lt"/>
                <a:ea typeface="+mj-ea"/>
                <a:cs typeface="+mj-cs"/>
              </a:rPr>
              <a:t>Face of War 1940</a:t>
            </a:r>
          </a:p>
        </p:txBody>
      </p:sp>
      <p:pic>
        <p:nvPicPr>
          <p:cNvPr id="36867" name="Picture 2" descr="imgres-3.jpg">
            <a:extLst>
              <a:ext uri="{FF2B5EF4-FFF2-40B4-BE49-F238E27FC236}">
                <a16:creationId xmlns:a16="http://schemas.microsoft.com/office/drawing/2014/main" id="{38A23E06-67B1-4555-94DC-8E2AFE8A860C}"/>
              </a:ext>
            </a:extLst>
          </p:cNvPr>
          <p:cNvPicPr>
            <a:picLocks noChangeAspect="1"/>
          </p:cNvPicPr>
          <p:nvPr/>
        </p:nvPicPr>
        <p:blipFill rotWithShape="1">
          <a:blip r:embed="rId2">
            <a:extLst>
              <a:ext uri="{28A0092B-C50C-407E-A947-70E740481C1C}">
                <a14:useLocalDpi xmlns:a14="http://schemas.microsoft.com/office/drawing/2010/main" val="0"/>
              </a:ext>
            </a:extLst>
          </a:blip>
          <a:srcRect l="14550" r="20975" b="-1"/>
          <a:stretch/>
        </p:blipFill>
        <p:spPr bwMode="auto">
          <a:xfrm>
            <a:off x="20" y="13"/>
            <a:ext cx="3022392" cy="399327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Rectangle 73">
            <a:extLst>
              <a:ext uri="{FF2B5EF4-FFF2-40B4-BE49-F238E27FC236}">
                <a16:creationId xmlns:a16="http://schemas.microsoft.com/office/drawing/2014/main" id="{15D2CCA0-53CB-49A1-B9EC-26CF6C824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32981" y="1"/>
            <a:ext cx="2157517" cy="2674942"/>
          </a:xfrm>
          <a:prstGeom prst="rect">
            <a:avLst/>
          </a:prstGeom>
          <a:solidFill>
            <a:srgbClr val="6129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93EDCE13-00A8-46E7-9568-F9B332623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64378"/>
            <a:ext cx="3020603" cy="2693622"/>
          </a:xfrm>
          <a:prstGeom prst="rect">
            <a:avLst/>
          </a:prstGeom>
          <a:solidFill>
            <a:srgbClr val="61291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869" name="Picture 4" descr="The Visage of War - Salvador Dali.png">
            <a:extLst>
              <a:ext uri="{FF2B5EF4-FFF2-40B4-BE49-F238E27FC236}">
                <a16:creationId xmlns:a16="http://schemas.microsoft.com/office/drawing/2014/main" id="{4AE4614C-7521-4A73-B858-DC90FAE15CB7}"/>
              </a:ext>
            </a:extLst>
          </p:cNvPr>
          <p:cNvPicPr>
            <a:picLocks noChangeAspect="1"/>
          </p:cNvPicPr>
          <p:nvPr/>
        </p:nvPicPr>
        <p:blipFill rotWithShape="1">
          <a:blip r:embed="rId3">
            <a:extLst>
              <a:ext uri="{28A0092B-C50C-407E-A947-70E740481C1C}">
                <a14:useLocalDpi xmlns:a14="http://schemas.microsoft.com/office/drawing/2010/main" val="0"/>
              </a:ext>
            </a:extLst>
          </a:blip>
          <a:srcRect l="34896" r="20582"/>
          <a:stretch/>
        </p:blipFill>
        <p:spPr bwMode="auto">
          <a:xfrm>
            <a:off x="3132980" y="2835798"/>
            <a:ext cx="2157517" cy="40221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6" name="Rectangle 3">
            <a:extLst>
              <a:ext uri="{FF2B5EF4-FFF2-40B4-BE49-F238E27FC236}">
                <a16:creationId xmlns:a16="http://schemas.microsoft.com/office/drawing/2014/main" id="{0A8C288C-CF4B-4AF2-B6EC-CE5804DFA73A}"/>
              </a:ext>
            </a:extLst>
          </p:cNvPr>
          <p:cNvSpPr>
            <a:spLocks noGrp="1" noChangeArrowheads="1"/>
          </p:cNvSpPr>
          <p:nvPr>
            <p:ph idx="1"/>
          </p:nvPr>
        </p:nvSpPr>
        <p:spPr>
          <a:xfrm>
            <a:off x="5689599" y="2043332"/>
            <a:ext cx="3077904" cy="3703320"/>
          </a:xfrm>
        </p:spPr>
        <p:txBody>
          <a:bodyPr vert="horz" lIns="91440" tIns="45720" rIns="91440" bIns="45720" rtlCol="0">
            <a:noAutofit/>
          </a:bodyPr>
          <a:lstStyle/>
          <a:p>
            <a:pPr algn="just"/>
            <a:r>
              <a:rPr lang="en-US" altLang="es-ES" sz="2800" b="1" dirty="0"/>
              <a:t>By 1940 Dali was moving into a new style which eventually became known as his "classic" period, demonstrating a preoccupation with science and religion.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When Salvador Dalí and Alfred Hitchcock Brought Surrealism to Hollywood -  Artsy">
            <a:extLst>
              <a:ext uri="{FF2B5EF4-FFF2-40B4-BE49-F238E27FC236}">
                <a16:creationId xmlns:a16="http://schemas.microsoft.com/office/drawing/2014/main" id="{BFEE8789-87BA-45CC-AA20-32A3F6A0F0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107" r="18020" b="1"/>
          <a:stretch/>
        </p:blipFill>
        <p:spPr bwMode="auto">
          <a:xfrm>
            <a:off x="20" y="-485861"/>
            <a:ext cx="3022392" cy="4479153"/>
          </a:xfrm>
          <a:prstGeom prst="rect">
            <a:avLst/>
          </a:prstGeom>
          <a:noFill/>
          <a:extLst>
            <a:ext uri="{909E8E84-426E-40DD-AFC4-6F175D3DCCD1}">
              <a14:hiddenFill xmlns:a14="http://schemas.microsoft.com/office/drawing/2010/main">
                <a:solidFill>
                  <a:srgbClr val="FFFFFF"/>
                </a:solidFill>
              </a14:hiddenFill>
            </a:ext>
          </a:extLst>
        </p:spPr>
      </p:pic>
      <p:sp>
        <p:nvSpPr>
          <p:cNvPr id="135" name="Rectangle 134">
            <a:extLst>
              <a:ext uri="{FF2B5EF4-FFF2-40B4-BE49-F238E27FC236}">
                <a16:creationId xmlns:a16="http://schemas.microsoft.com/office/drawing/2014/main" id="{15D2CCA0-53CB-49A1-B9EC-26CF6C824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32981" y="1"/>
            <a:ext cx="2157517" cy="26749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93EDCE13-00A8-46E7-9568-F9B332623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64378"/>
            <a:ext cx="3020603" cy="2693622"/>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0" name="Picture 4" descr="USA. New York City. 1942. Salvador DALI painting Medusa on Gala's head.  Used in LIFE Magazine, September 24, 1945. | Salvador dalí, El salvador,  Collage fotos">
            <a:extLst>
              <a:ext uri="{FF2B5EF4-FFF2-40B4-BE49-F238E27FC236}">
                <a16:creationId xmlns:a16="http://schemas.microsoft.com/office/drawing/2014/main" id="{01DB0B5D-3C35-4734-9423-6410B116026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665" r="24432" b="-5"/>
          <a:stretch/>
        </p:blipFill>
        <p:spPr bwMode="auto">
          <a:xfrm>
            <a:off x="3132980" y="2346406"/>
            <a:ext cx="2157517" cy="4511582"/>
          </a:xfrm>
          <a:prstGeom prst="rect">
            <a:avLst/>
          </a:prstGeom>
          <a:noFill/>
          <a:extLst>
            <a:ext uri="{909E8E84-426E-40DD-AFC4-6F175D3DCCD1}">
              <a14:hiddenFill xmlns:a14="http://schemas.microsoft.com/office/drawing/2010/main">
                <a:solidFill>
                  <a:srgbClr val="FFFFFF"/>
                </a:solidFill>
              </a14:hiddenFill>
            </a:ext>
          </a:extLst>
        </p:spPr>
      </p:pic>
      <p:sp>
        <p:nvSpPr>
          <p:cNvPr id="37890" name="Rectangle 3">
            <a:extLst>
              <a:ext uri="{FF2B5EF4-FFF2-40B4-BE49-F238E27FC236}">
                <a16:creationId xmlns:a16="http://schemas.microsoft.com/office/drawing/2014/main" id="{59024B88-55FF-4B06-A96A-DC5CEB78E6F7}"/>
              </a:ext>
            </a:extLst>
          </p:cNvPr>
          <p:cNvSpPr>
            <a:spLocks noGrp="1" noChangeArrowheads="1"/>
          </p:cNvSpPr>
          <p:nvPr>
            <p:ph idx="1"/>
          </p:nvPr>
        </p:nvSpPr>
        <p:spPr>
          <a:xfrm>
            <a:off x="5689599" y="304800"/>
            <a:ext cx="3077904" cy="6172200"/>
          </a:xfrm>
        </p:spPr>
        <p:txBody>
          <a:bodyPr>
            <a:normAutofit fontScale="85000" lnSpcReduction="20000"/>
          </a:bodyPr>
          <a:lstStyle/>
          <a:p>
            <a:pPr algn="just" eaLnBrk="1" hangingPunct="1"/>
            <a:r>
              <a:rPr lang="en-US" altLang="es-ES" sz="3300" b="1" dirty="0"/>
              <a:t>Dali and Gala escaped from Europe during World War II, spending 1940-48 in the United States. These were very important years for the artist. The Museum of Modern Art in New York gave Dali his first major retrospective exhibit in 1941. This was followed in 1942 by the publication of Dali's autobiography, The Secret Life of Salvador Dali.</a:t>
            </a:r>
          </a:p>
          <a:p>
            <a:pPr algn="just" eaLnBrk="1" hangingPunct="1"/>
            <a:endParaRPr lang="en-US" altLang="es-ES" sz="1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852087CE-5F09-4FBF-B4E9-81334F5B18C1}"/>
              </a:ext>
            </a:extLst>
          </p:cNvPr>
          <p:cNvSpPr>
            <a:spLocks noGrp="1" noChangeArrowheads="1"/>
          </p:cNvSpPr>
          <p:nvPr>
            <p:ph type="title"/>
          </p:nvPr>
        </p:nvSpPr>
        <p:spPr>
          <a:xfrm>
            <a:off x="406400" y="228600"/>
            <a:ext cx="7772400" cy="609600"/>
          </a:xfrm>
        </p:spPr>
        <p:txBody>
          <a:bodyPr>
            <a:normAutofit fontScale="90000"/>
          </a:bodyPr>
          <a:lstStyle/>
          <a:p>
            <a:pPr algn="ctr"/>
            <a:r>
              <a:rPr lang="en-US" altLang="es-ES" b="1" dirty="0"/>
              <a:t>1950-1970</a:t>
            </a:r>
          </a:p>
        </p:txBody>
      </p:sp>
      <p:sp>
        <p:nvSpPr>
          <p:cNvPr id="38915" name="Rectangle 3">
            <a:extLst>
              <a:ext uri="{FF2B5EF4-FFF2-40B4-BE49-F238E27FC236}">
                <a16:creationId xmlns:a16="http://schemas.microsoft.com/office/drawing/2014/main" id="{65A6266E-F94A-456D-9DF8-6E37FF8CE019}"/>
              </a:ext>
            </a:extLst>
          </p:cNvPr>
          <p:cNvSpPr>
            <a:spLocks noGrp="1" noChangeArrowheads="1"/>
          </p:cNvSpPr>
          <p:nvPr>
            <p:ph type="body" sz="half" idx="1"/>
          </p:nvPr>
        </p:nvSpPr>
        <p:spPr>
          <a:xfrm>
            <a:off x="381000" y="1066800"/>
            <a:ext cx="4013200" cy="914400"/>
          </a:xfrm>
        </p:spPr>
        <p:txBody>
          <a:bodyPr/>
          <a:lstStyle/>
          <a:p>
            <a:pPr algn="just"/>
            <a:r>
              <a:rPr lang="en-US" altLang="es-ES" sz="2800" b="1" dirty="0"/>
              <a:t>Dalí began to paint religious themes.</a:t>
            </a:r>
          </a:p>
        </p:txBody>
      </p:sp>
      <p:pic>
        <p:nvPicPr>
          <p:cNvPr id="38916" name="Picture 4">
            <a:extLst>
              <a:ext uri="{FF2B5EF4-FFF2-40B4-BE49-F238E27FC236}">
                <a16:creationId xmlns:a16="http://schemas.microsoft.com/office/drawing/2014/main" id="{2495BBB8-B17E-484E-BF21-F94BF9FF0BAB}"/>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6019800" y="60960"/>
            <a:ext cx="3238549" cy="4611858"/>
          </a:xfrm>
        </p:spPr>
      </p:pic>
      <p:sp>
        <p:nvSpPr>
          <p:cNvPr id="38917" name="Text Box 5">
            <a:extLst>
              <a:ext uri="{FF2B5EF4-FFF2-40B4-BE49-F238E27FC236}">
                <a16:creationId xmlns:a16="http://schemas.microsoft.com/office/drawing/2014/main" id="{1C41ADBD-FD82-4420-8A45-5E2FB2FE0F31}"/>
              </a:ext>
            </a:extLst>
          </p:cNvPr>
          <p:cNvSpPr txBox="1">
            <a:spLocks noChangeArrowheads="1"/>
          </p:cNvSpPr>
          <p:nvPr/>
        </p:nvSpPr>
        <p:spPr bwMode="auto">
          <a:xfrm>
            <a:off x="2057400" y="6172200"/>
            <a:ext cx="23320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r>
              <a:rPr lang="en-US" altLang="es-ES" sz="1800" i="1"/>
              <a:t>Crucifixion, 1954</a:t>
            </a:r>
          </a:p>
        </p:txBody>
      </p:sp>
      <p:pic>
        <p:nvPicPr>
          <p:cNvPr id="5122" name="Picture 2" descr="La Madona de Portlligat (primera versión) | Fundació Gala - Salvador Dalí">
            <a:extLst>
              <a:ext uri="{FF2B5EF4-FFF2-40B4-BE49-F238E27FC236}">
                <a16:creationId xmlns:a16="http://schemas.microsoft.com/office/drawing/2014/main" id="{57DC8D83-2077-4FA4-B24F-B087D4D454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2456" y="2463018"/>
            <a:ext cx="3442582" cy="44196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Dali's Crucified Christ | Schola Affectus">
            <a:extLst>
              <a:ext uri="{FF2B5EF4-FFF2-40B4-BE49-F238E27FC236}">
                <a16:creationId xmlns:a16="http://schemas.microsoft.com/office/drawing/2014/main" id="{56555BB2-B94C-41E3-B768-860A5777A0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50" y="3886200"/>
            <a:ext cx="2400300" cy="3200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50" name="Picture 6" descr="Explosion of Mystical Faith...' Exudes Powerful Religious Dynamism • Dalí">
            <a:extLst>
              <a:ext uri="{FF2B5EF4-FFF2-40B4-BE49-F238E27FC236}">
                <a16:creationId xmlns:a16="http://schemas.microsoft.com/office/drawing/2014/main" id="{4263D4AD-F344-4CDD-BE46-8492DD2F457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77" r="-5" b="-5"/>
          <a:stretch/>
        </p:blipFill>
        <p:spPr bwMode="auto">
          <a:xfrm>
            <a:off x="20" y="10"/>
            <a:ext cx="2188072" cy="3407764"/>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The Discovery of America by Christopher Columbus - Salvador Dali | Salvador  dali art, Dali art, Dali paintings">
            <a:extLst>
              <a:ext uri="{FF2B5EF4-FFF2-40B4-BE49-F238E27FC236}">
                <a16:creationId xmlns:a16="http://schemas.microsoft.com/office/drawing/2014/main" id="{C31BC883-55AE-4703-B30B-93C770397D1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 b="323"/>
          <a:stretch/>
        </p:blipFill>
        <p:spPr bwMode="auto">
          <a:xfrm>
            <a:off x="2256672" y="-2655"/>
            <a:ext cx="2188092" cy="3407774"/>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Salvador Dali - The Sacrament of the Last Supper 3D - YouTube">
            <a:extLst>
              <a:ext uri="{FF2B5EF4-FFF2-40B4-BE49-F238E27FC236}">
                <a16:creationId xmlns:a16="http://schemas.microsoft.com/office/drawing/2014/main" id="{4391BF04-9827-4AF6-A735-0CE87387D188}"/>
              </a:ext>
            </a:extLst>
          </p:cNvPr>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l="13028" r="12975"/>
          <a:stretch/>
        </p:blipFill>
        <p:spPr bwMode="auto">
          <a:xfrm>
            <a:off x="20" y="3494314"/>
            <a:ext cx="4444744" cy="3363686"/>
          </a:xfrm>
          <a:prstGeom prst="rect">
            <a:avLst/>
          </a:prstGeom>
          <a:noFill/>
          <a:extLst>
            <a:ext uri="{909E8E84-426E-40DD-AFC4-6F175D3DCCD1}">
              <a14:hiddenFill xmlns:a14="http://schemas.microsoft.com/office/drawing/2010/main">
                <a:solidFill>
                  <a:srgbClr val="FFFFFF"/>
                </a:solidFill>
              </a14:hiddenFill>
            </a:ext>
          </a:extLst>
        </p:spPr>
      </p:pic>
      <p:sp>
        <p:nvSpPr>
          <p:cNvPr id="6" name="Marcador de texto 5">
            <a:extLst>
              <a:ext uri="{FF2B5EF4-FFF2-40B4-BE49-F238E27FC236}">
                <a16:creationId xmlns:a16="http://schemas.microsoft.com/office/drawing/2014/main" id="{3A9CAA75-345A-4E50-BD0A-AC2A42A70621}"/>
              </a:ext>
            </a:extLst>
          </p:cNvPr>
          <p:cNvSpPr>
            <a:spLocks noGrp="1"/>
          </p:cNvSpPr>
          <p:nvPr>
            <p:ph type="body" sz="half" idx="2"/>
          </p:nvPr>
        </p:nvSpPr>
        <p:spPr>
          <a:xfrm>
            <a:off x="6019800" y="1475014"/>
            <a:ext cx="2543667" cy="4038600"/>
          </a:xfrm>
        </p:spPr>
        <p:txBody>
          <a:bodyPr vert="horz" lIns="91440" tIns="45720" rIns="91440" bIns="45720" rtlCol="0">
            <a:normAutofit/>
          </a:bodyPr>
          <a:lstStyle/>
          <a:p>
            <a:pPr algn="just">
              <a:lnSpc>
                <a:spcPct val="85000"/>
              </a:lnSpc>
              <a:buFont typeface="Arial" pitchFamily="34" charset="0"/>
              <a:buChar char=" "/>
            </a:pPr>
            <a:r>
              <a:rPr lang="en-US" sz="3200" b="1" dirty="0">
                <a:solidFill>
                  <a:schemeClr val="tx1">
                    <a:lumMod val="85000"/>
                    <a:lumOff val="15000"/>
                  </a:schemeClr>
                </a:solidFill>
              </a:rPr>
              <a:t>  RELIGIOUS </a:t>
            </a:r>
          </a:p>
          <a:p>
            <a:pPr algn="just">
              <a:lnSpc>
                <a:spcPct val="85000"/>
              </a:lnSpc>
              <a:buFont typeface="Arial" pitchFamily="34" charset="0"/>
              <a:buChar char=" "/>
            </a:pPr>
            <a:r>
              <a:rPr lang="en-US" sz="3200" b="1" dirty="0">
                <a:solidFill>
                  <a:schemeClr val="tx1">
                    <a:lumMod val="85000"/>
                    <a:lumOff val="15000"/>
                  </a:schemeClr>
                </a:solidFill>
              </a:rPr>
              <a:t>       AND</a:t>
            </a:r>
          </a:p>
          <a:p>
            <a:pPr algn="just">
              <a:lnSpc>
                <a:spcPct val="85000"/>
              </a:lnSpc>
              <a:buFont typeface="Arial" pitchFamily="34" charset="0"/>
              <a:buChar char=" "/>
            </a:pPr>
            <a:r>
              <a:rPr lang="en-US" sz="3200" b="1" dirty="0">
                <a:solidFill>
                  <a:schemeClr val="tx1">
                    <a:lumMod val="85000"/>
                    <a:lumOff val="15000"/>
                  </a:schemeClr>
                </a:solidFill>
              </a:rPr>
              <a:t>   MYSTICAL</a:t>
            </a:r>
          </a:p>
          <a:p>
            <a:pPr algn="just">
              <a:lnSpc>
                <a:spcPct val="85000"/>
              </a:lnSpc>
              <a:buFont typeface="Arial" pitchFamily="34" charset="0"/>
              <a:buChar char=" "/>
            </a:pPr>
            <a:r>
              <a:rPr lang="en-US" sz="3200" b="1" dirty="0">
                <a:solidFill>
                  <a:schemeClr val="tx1">
                    <a:lumMod val="85000"/>
                    <a:lumOff val="15000"/>
                  </a:schemeClr>
                </a:solidFill>
              </a:rPr>
              <a:t> INSPIRATION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D87AB319-64C0-4E2D-B1CD-0A970301B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74" name="Rectangle 73">
            <a:extLst>
              <a:ext uri="{FF2B5EF4-FFF2-40B4-BE49-F238E27FC236}">
                <a16:creationId xmlns:a16="http://schemas.microsoft.com/office/drawing/2014/main" id="{B7CC3BB4-8536-4DBC-A194-D8AAF56C4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7C4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63" name="Rectangle 6">
            <a:extLst>
              <a:ext uri="{FF2B5EF4-FFF2-40B4-BE49-F238E27FC236}">
                <a16:creationId xmlns:a16="http://schemas.microsoft.com/office/drawing/2014/main" id="{73ECF91B-603B-4A5D-B511-6968341CC337}"/>
              </a:ext>
            </a:extLst>
          </p:cNvPr>
          <p:cNvSpPr>
            <a:spLocks noGrp="1" noChangeArrowheads="1"/>
          </p:cNvSpPr>
          <p:nvPr>
            <p:ph type="title"/>
          </p:nvPr>
        </p:nvSpPr>
        <p:spPr>
          <a:xfrm>
            <a:off x="6120580" y="619431"/>
            <a:ext cx="2529348" cy="3869205"/>
          </a:xfrm>
        </p:spPr>
        <p:txBody>
          <a:bodyPr vert="horz" lIns="91440" tIns="45720" rIns="91440" bIns="45720" rtlCol="0" anchor="b">
            <a:normAutofit/>
          </a:bodyPr>
          <a:lstStyle/>
          <a:p>
            <a:pPr>
              <a:lnSpc>
                <a:spcPct val="80000"/>
              </a:lnSpc>
            </a:pPr>
            <a:r>
              <a:rPr lang="en-US" altLang="es-ES" sz="5200">
                <a:solidFill>
                  <a:srgbClr val="FFFFFF"/>
                </a:solidFill>
              </a:rPr>
              <a:t>Still-life Fast moving 1956</a:t>
            </a:r>
          </a:p>
        </p:txBody>
      </p:sp>
      <p:pic>
        <p:nvPicPr>
          <p:cNvPr id="40962" name="Picture 5" descr="naturemorte_large">
            <a:extLst>
              <a:ext uri="{FF2B5EF4-FFF2-40B4-BE49-F238E27FC236}">
                <a16:creationId xmlns:a16="http://schemas.microsoft.com/office/drawing/2014/main" id="{B8ACCC9E-455E-40EA-8055-65CBC6D1B8A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7686" y="1524714"/>
            <a:ext cx="5186747" cy="381225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CD333CBE-B699-4E3B-9F45-C045F7734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41986" name="Rectangle 2">
            <a:extLst>
              <a:ext uri="{FF2B5EF4-FFF2-40B4-BE49-F238E27FC236}">
                <a16:creationId xmlns:a16="http://schemas.microsoft.com/office/drawing/2014/main" id="{067D6EAC-C8B6-414B-B6A3-8D7712BB6C61}"/>
              </a:ext>
            </a:extLst>
          </p:cNvPr>
          <p:cNvSpPr>
            <a:spLocks noGrp="1" noChangeArrowheads="1"/>
          </p:cNvSpPr>
          <p:nvPr>
            <p:ph type="title"/>
          </p:nvPr>
        </p:nvSpPr>
        <p:spPr>
          <a:xfrm>
            <a:off x="452628" y="1981201"/>
            <a:ext cx="3154176" cy="2667000"/>
          </a:xfrm>
        </p:spPr>
        <p:txBody>
          <a:bodyPr vert="horz" lIns="91440" tIns="45720" rIns="91440" bIns="45720" rtlCol="0" anchor="b">
            <a:normAutofit/>
          </a:bodyPr>
          <a:lstStyle/>
          <a:p>
            <a:pPr algn="just">
              <a:lnSpc>
                <a:spcPct val="80000"/>
              </a:lnSpc>
            </a:pPr>
            <a:r>
              <a:rPr lang="en-US" altLang="es-ES" sz="3500" kern="1200" spc="-120" baseline="0" dirty="0">
                <a:solidFill>
                  <a:srgbClr val="FFFFFF"/>
                </a:solidFill>
                <a:latin typeface="+mj-lt"/>
                <a:ea typeface="+mj-ea"/>
                <a:cs typeface="+mj-cs"/>
              </a:rPr>
              <a:t>“There is only one difference between a madman and me.  I am not mad.”   --Salvador Dalí</a:t>
            </a:r>
          </a:p>
        </p:txBody>
      </p:sp>
      <p:sp>
        <p:nvSpPr>
          <p:cNvPr id="74" name="Rectangle 73">
            <a:extLst>
              <a:ext uri="{FF2B5EF4-FFF2-40B4-BE49-F238E27FC236}">
                <a16:creationId xmlns:a16="http://schemas.microsoft.com/office/drawing/2014/main" id="{FCA118C4-32A6-466D-8453-BA738103A0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89402" y="0"/>
            <a:ext cx="5054598"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987" name="Picture 5">
            <a:extLst>
              <a:ext uri="{FF2B5EF4-FFF2-40B4-BE49-F238E27FC236}">
                <a16:creationId xmlns:a16="http://schemas.microsoft.com/office/drawing/2014/main" id="{355A6B3F-188A-44D3-BA33-5E779827C8C3}"/>
              </a:ext>
            </a:extLst>
          </p:cNvPr>
          <p:cNvPicPr>
            <a:picLocks noGrp="1" noChangeAspect="1" noChangeArrowheads="1"/>
          </p:cNvPicPr>
          <p:nvPr>
            <p:ph type="body" sz="half" idx="2"/>
          </p:nvPr>
        </p:nvPicPr>
        <p:blipFill rotWithShape="1">
          <a:blip r:embed="rId2">
            <a:extLst>
              <a:ext uri="{28A0092B-C50C-407E-A947-70E740481C1C}">
                <a14:useLocalDpi xmlns:a14="http://schemas.microsoft.com/office/drawing/2010/main" val="0"/>
              </a:ext>
            </a:extLst>
          </a:blip>
          <a:srcRect l="4565" r="1" b="1"/>
          <a:stretch/>
        </p:blipFill>
        <p:spPr>
          <a:xfrm>
            <a:off x="4572000" y="629265"/>
            <a:ext cx="4089402" cy="5585271"/>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07CEFFDD-605F-41E2-8017-6484074C5C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6994" y="0"/>
            <a:ext cx="3477006" cy="6858000"/>
          </a:xfrm>
          <a:prstGeom prst="rect">
            <a:avLst/>
          </a:prstGeom>
          <a:solidFill>
            <a:srgbClr val="456C50"/>
          </a:solidFill>
          <a:ln>
            <a:solidFill>
              <a:srgbClr val="456C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10 Most Famous Paintings by Salvador Dali | Learnodo Newtonic">
            <a:extLst>
              <a:ext uri="{FF2B5EF4-FFF2-40B4-BE49-F238E27FC236}">
                <a16:creationId xmlns:a16="http://schemas.microsoft.com/office/drawing/2014/main" id="{AE74768D-F1C4-41BD-94F4-C51998947A9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5499" y="2551212"/>
            <a:ext cx="4708897" cy="1765836"/>
          </a:xfrm>
          <a:prstGeom prst="rect">
            <a:avLst/>
          </a:prstGeom>
          <a:noFill/>
          <a:extLst>
            <a:ext uri="{909E8E84-426E-40DD-AFC4-6F175D3DCCD1}">
              <a14:hiddenFill xmlns:a14="http://schemas.microsoft.com/office/drawing/2010/main">
                <a:solidFill>
                  <a:srgbClr val="FFFFFF"/>
                </a:solidFill>
              </a14:hiddenFill>
            </a:ext>
          </a:extLst>
        </p:spPr>
      </p:pic>
      <p:sp>
        <p:nvSpPr>
          <p:cNvPr id="43010" name="Rectangle 3">
            <a:extLst>
              <a:ext uri="{FF2B5EF4-FFF2-40B4-BE49-F238E27FC236}">
                <a16:creationId xmlns:a16="http://schemas.microsoft.com/office/drawing/2014/main" id="{B4D22D14-6A13-4B38-B692-BC45332DECDE}"/>
              </a:ext>
            </a:extLst>
          </p:cNvPr>
          <p:cNvSpPr>
            <a:spLocks noGrp="1" noChangeArrowheads="1"/>
          </p:cNvSpPr>
          <p:nvPr>
            <p:ph idx="1"/>
          </p:nvPr>
        </p:nvSpPr>
        <p:spPr>
          <a:xfrm>
            <a:off x="6019800" y="228600"/>
            <a:ext cx="2661285" cy="5867400"/>
          </a:xfrm>
        </p:spPr>
        <p:txBody>
          <a:bodyPr>
            <a:noAutofit/>
          </a:bodyPr>
          <a:lstStyle/>
          <a:p>
            <a:pPr eaLnBrk="1" hangingPunct="1"/>
            <a:r>
              <a:rPr lang="en-US" altLang="es-ES" sz="1800" dirty="0">
                <a:solidFill>
                  <a:srgbClr val="FFFFFF"/>
                </a:solidFill>
              </a:rPr>
              <a:t>In 1974, Dali opened the Teatro Museo Dali in Figueres, Spain. </a:t>
            </a:r>
          </a:p>
          <a:p>
            <a:pPr eaLnBrk="1" hangingPunct="1"/>
            <a:r>
              <a:rPr lang="en-US" altLang="es-ES" sz="1800" dirty="0">
                <a:solidFill>
                  <a:srgbClr val="FFFFFF"/>
                </a:solidFill>
              </a:rPr>
              <a:t>After the death of his wife, Gala, in 1982, Dali's health began to fail. It deteriorated further after he was burned in a fire in his home in </a:t>
            </a:r>
            <a:r>
              <a:rPr lang="en-US" altLang="es-ES" sz="1800" dirty="0" err="1">
                <a:solidFill>
                  <a:srgbClr val="FFFFFF"/>
                </a:solidFill>
              </a:rPr>
              <a:t>Pubol</a:t>
            </a:r>
            <a:r>
              <a:rPr lang="en-US" altLang="es-ES" sz="1800" dirty="0">
                <a:solidFill>
                  <a:srgbClr val="FFFFFF"/>
                </a:solidFill>
              </a:rPr>
              <a:t> in 1984. </a:t>
            </a:r>
          </a:p>
          <a:p>
            <a:pPr algn="just" eaLnBrk="1" hangingPunct="1"/>
            <a:r>
              <a:rPr lang="en-US" altLang="es-ES" sz="1800" dirty="0">
                <a:solidFill>
                  <a:srgbClr val="FFFFFF"/>
                </a:solidFill>
              </a:rPr>
              <a:t>Two years later, a pacemaker was implanted. Much of this part of his life was spent in seclusion, first in </a:t>
            </a:r>
            <a:r>
              <a:rPr lang="en-US" altLang="es-ES" sz="1800" dirty="0" err="1">
                <a:solidFill>
                  <a:srgbClr val="FFFFFF"/>
                </a:solidFill>
              </a:rPr>
              <a:t>Pubol</a:t>
            </a:r>
            <a:r>
              <a:rPr lang="en-US" altLang="es-ES" sz="1800" dirty="0">
                <a:solidFill>
                  <a:srgbClr val="FFFFFF"/>
                </a:solidFill>
              </a:rPr>
              <a:t> and later in his apartments at the Torre Galatea, adjacent to the Teatro Museo.</a:t>
            </a:r>
          </a:p>
          <a:p>
            <a:pPr algn="just" eaLnBrk="1" hangingPunct="1"/>
            <a:r>
              <a:rPr lang="en-US" altLang="es-ES" sz="1800" dirty="0">
                <a:solidFill>
                  <a:srgbClr val="FFFFFF"/>
                </a:solidFill>
              </a:rPr>
              <a:t> Dali died January 23, 1989 in Figueres-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5B976C-17EF-415B-B03C-BAF9443B9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D9FD8598-76DF-4F25-98DC-C96298A946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159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981BCEB-D862-4A99-A041-B4C1D05DD89B}"/>
              </a:ext>
            </a:extLst>
          </p:cNvPr>
          <p:cNvSpPr>
            <a:spLocks noGrp="1"/>
          </p:cNvSpPr>
          <p:nvPr>
            <p:ph type="title"/>
          </p:nvPr>
        </p:nvSpPr>
        <p:spPr>
          <a:xfrm>
            <a:off x="457200" y="4385066"/>
            <a:ext cx="8192729" cy="1317643"/>
          </a:xfrm>
        </p:spPr>
        <p:txBody>
          <a:bodyPr vert="horz" lIns="91440" tIns="45720" rIns="91440" bIns="45720" rtlCol="0" anchor="b">
            <a:normAutofit/>
          </a:bodyPr>
          <a:lstStyle/>
          <a:p>
            <a:pPr>
              <a:lnSpc>
                <a:spcPct val="80000"/>
              </a:lnSpc>
            </a:pPr>
            <a:r>
              <a:rPr lang="en-US" sz="4900" b="1">
                <a:solidFill>
                  <a:srgbClr val="FFFFFF"/>
                </a:solidFill>
              </a:rPr>
              <a:t>DALI´S WORKS - EXPRESSIONISM</a:t>
            </a:r>
          </a:p>
        </p:txBody>
      </p:sp>
      <p:pic>
        <p:nvPicPr>
          <p:cNvPr id="5" name="Content Placeholder 10">
            <a:extLst>
              <a:ext uri="{FF2B5EF4-FFF2-40B4-BE49-F238E27FC236}">
                <a16:creationId xmlns:a16="http://schemas.microsoft.com/office/drawing/2014/main" id="{CE03EA46-4E0A-4D76-ACEC-5184CE194339}"/>
              </a:ext>
            </a:extLst>
          </p:cNvPr>
          <p:cNvPicPr>
            <a:picLocks noChangeAspect="1"/>
          </p:cNvPicPr>
          <p:nvPr/>
        </p:nvPicPr>
        <p:blipFill rotWithShape="1">
          <a:blip r:embed="rId2">
            <a:extLst>
              <a:ext uri="{28A0092B-C50C-407E-A947-70E740481C1C}">
                <a14:useLocalDpi xmlns:a14="http://schemas.microsoft.com/office/drawing/2010/main" val="0"/>
              </a:ext>
            </a:extLst>
          </a:blip>
          <a:srcRect l="18254" r="7512" b="1"/>
          <a:stretch/>
        </p:blipFill>
        <p:spPr>
          <a:xfrm>
            <a:off x="20" y="10"/>
            <a:ext cx="4571975" cy="4252522"/>
          </a:xfrm>
          <a:prstGeom prst="rect">
            <a:avLst/>
          </a:prstGeom>
        </p:spPr>
      </p:pic>
      <p:pic>
        <p:nvPicPr>
          <p:cNvPr id="4" name="Content Placeholder 6">
            <a:extLst>
              <a:ext uri="{FF2B5EF4-FFF2-40B4-BE49-F238E27FC236}">
                <a16:creationId xmlns:a16="http://schemas.microsoft.com/office/drawing/2014/main" id="{A0068635-0678-4C1D-B5F0-96D9680A9F55}"/>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2530" r="-2" b="31020"/>
          <a:stretch/>
        </p:blipFill>
        <p:spPr>
          <a:xfrm>
            <a:off x="4571999" y="-681"/>
            <a:ext cx="4572001" cy="4253215"/>
          </a:xfrm>
          <a:prstGeom prst="rect">
            <a:avLst/>
          </a:prstGeom>
        </p:spPr>
      </p:pic>
      <p:cxnSp>
        <p:nvCxnSpPr>
          <p:cNvPr id="14" name="Straight Connector 13">
            <a:extLst>
              <a:ext uri="{FF2B5EF4-FFF2-40B4-BE49-F238E27FC236}">
                <a16:creationId xmlns:a16="http://schemas.microsoft.com/office/drawing/2014/main" id="{EBAD6A72-88E8-42F7-88B9-CAF744536B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72000"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800968E-0A99-46C4-A9B2-6A63AC66F4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 y="4242136"/>
            <a:ext cx="9144001"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078568"/>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61B2A784-4501-42A8-86DF-DB27DE395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19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7F3820F-CE50-4631-A8D2-20A0F58E6D4E}"/>
              </a:ext>
            </a:extLst>
          </p:cNvPr>
          <p:cNvSpPr>
            <a:spLocks noGrp="1"/>
          </p:cNvSpPr>
          <p:nvPr>
            <p:ph type="title"/>
          </p:nvPr>
        </p:nvSpPr>
        <p:spPr>
          <a:xfrm>
            <a:off x="4938991" y="1017676"/>
            <a:ext cx="3797593" cy="1560716"/>
          </a:xfrm>
        </p:spPr>
        <p:txBody>
          <a:bodyPr>
            <a:normAutofit/>
          </a:bodyPr>
          <a:lstStyle/>
          <a:p>
            <a:pPr algn="ctr"/>
            <a:r>
              <a:rPr lang="en-US" b="1" dirty="0">
                <a:solidFill>
                  <a:srgbClr val="5894CF"/>
                </a:solidFill>
              </a:rPr>
              <a:t>DALI´S WORKS: SURREALISM</a:t>
            </a:r>
          </a:p>
        </p:txBody>
      </p:sp>
      <p:sp>
        <p:nvSpPr>
          <p:cNvPr id="15" name="Rectangle 14">
            <a:extLst>
              <a:ext uri="{FF2B5EF4-FFF2-40B4-BE49-F238E27FC236}">
                <a16:creationId xmlns:a16="http://schemas.microsoft.com/office/drawing/2014/main" id="{88E62604-C40E-4D56-9D66-FD94B0CA40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123" y="0"/>
            <a:ext cx="3675888" cy="26167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6">
            <a:extLst>
              <a:ext uri="{FF2B5EF4-FFF2-40B4-BE49-F238E27FC236}">
                <a16:creationId xmlns:a16="http://schemas.microsoft.com/office/drawing/2014/main" id="{432A9BC2-4CBA-45CA-A886-2A8060465164}"/>
              </a:ext>
            </a:extLst>
          </p:cNvPr>
          <p:cNvPicPr>
            <a:picLocks noChangeAspect="1"/>
          </p:cNvPicPr>
          <p:nvPr/>
        </p:nvPicPr>
        <p:blipFill rotWithShape="1">
          <a:blip r:embed="rId2">
            <a:extLst>
              <a:ext uri="{28A0092B-C50C-407E-A947-70E740481C1C}">
                <a14:useLocalDpi xmlns:a14="http://schemas.microsoft.com/office/drawing/2010/main" val="0"/>
              </a:ext>
            </a:extLst>
          </a:blip>
          <a:srcRect b="8376"/>
          <a:stretch/>
        </p:blipFill>
        <p:spPr>
          <a:xfrm>
            <a:off x="652567" y="10"/>
            <a:ext cx="3429000" cy="2450582"/>
          </a:xfrm>
          <a:prstGeom prst="rect">
            <a:avLst/>
          </a:prstGeom>
        </p:spPr>
      </p:pic>
      <p:sp>
        <p:nvSpPr>
          <p:cNvPr id="17" name="Rectangle 16">
            <a:extLst>
              <a:ext uri="{FF2B5EF4-FFF2-40B4-BE49-F238E27FC236}">
                <a16:creationId xmlns:a16="http://schemas.microsoft.com/office/drawing/2014/main" id="{8A330AB8-A767-46C8-ABEF-2477854EF6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123" y="2836942"/>
            <a:ext cx="3675888" cy="40210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6">
            <a:extLst>
              <a:ext uri="{FF2B5EF4-FFF2-40B4-BE49-F238E27FC236}">
                <a16:creationId xmlns:a16="http://schemas.microsoft.com/office/drawing/2014/main" id="{CE6B6802-6D50-4FE3-BC94-70F07451D4FB}"/>
              </a:ext>
            </a:extLst>
          </p:cNvPr>
          <p:cNvPicPr>
            <a:picLocks noChangeAspect="1"/>
          </p:cNvPicPr>
          <p:nvPr/>
        </p:nvPicPr>
        <p:blipFill rotWithShape="1">
          <a:blip r:embed="rId3">
            <a:extLst>
              <a:ext uri="{28A0092B-C50C-407E-A947-70E740481C1C}">
                <a14:useLocalDpi xmlns:a14="http://schemas.microsoft.com/office/drawing/2010/main" val="0"/>
              </a:ext>
            </a:extLst>
          </a:blip>
          <a:srcRect l="21333" r="20239" b="-1"/>
          <a:stretch/>
        </p:blipFill>
        <p:spPr>
          <a:xfrm>
            <a:off x="652567" y="2999232"/>
            <a:ext cx="3429000" cy="3858768"/>
          </a:xfrm>
          <a:prstGeom prst="rect">
            <a:avLst/>
          </a:prstGeom>
        </p:spPr>
      </p:pic>
      <p:sp>
        <p:nvSpPr>
          <p:cNvPr id="10" name="Content Placeholder 9">
            <a:extLst>
              <a:ext uri="{FF2B5EF4-FFF2-40B4-BE49-F238E27FC236}">
                <a16:creationId xmlns:a16="http://schemas.microsoft.com/office/drawing/2014/main" id="{1CA928F7-E2A9-4D78-AB3B-63BA95919587}"/>
              </a:ext>
            </a:extLst>
          </p:cNvPr>
          <p:cNvSpPr>
            <a:spLocks noGrp="1"/>
          </p:cNvSpPr>
          <p:nvPr>
            <p:ph idx="1"/>
          </p:nvPr>
        </p:nvSpPr>
        <p:spPr>
          <a:xfrm>
            <a:off x="4857579" y="2978639"/>
            <a:ext cx="3797592" cy="2729196"/>
          </a:xfrm>
        </p:spPr>
        <p:txBody>
          <a:bodyPr>
            <a:normAutofit/>
          </a:bodyPr>
          <a:lstStyle/>
          <a:p>
            <a:endParaRPr lang="en-US" dirty="0"/>
          </a:p>
        </p:txBody>
      </p:sp>
      <p:pic>
        <p:nvPicPr>
          <p:cNvPr id="11" name="Content Placeholder 7">
            <a:extLst>
              <a:ext uri="{FF2B5EF4-FFF2-40B4-BE49-F238E27FC236}">
                <a16:creationId xmlns:a16="http://schemas.microsoft.com/office/drawing/2014/main" id="{2B891179-4A2D-4715-94B6-6C21C271ED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1641" y="2927676"/>
            <a:ext cx="3883530" cy="2912648"/>
          </a:xfrm>
          <a:prstGeom prst="rect">
            <a:avLst/>
          </a:prstGeom>
        </p:spPr>
      </p:pic>
    </p:spTree>
    <p:extLst>
      <p:ext uri="{BB962C8B-B14F-4D97-AF65-F5344CB8AC3E}">
        <p14:creationId xmlns:p14="http://schemas.microsoft.com/office/powerpoint/2010/main" val="544467998"/>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D46C8B-3EDF-43FB-B13B-050C915288D9}"/>
              </a:ext>
            </a:extLst>
          </p:cNvPr>
          <p:cNvSpPr>
            <a:spLocks noGrp="1"/>
          </p:cNvSpPr>
          <p:nvPr>
            <p:ph type="title"/>
          </p:nvPr>
        </p:nvSpPr>
        <p:spPr/>
        <p:txBody>
          <a:bodyPr/>
          <a:lstStyle/>
          <a:p>
            <a:pPr algn="ctr"/>
            <a:r>
              <a:rPr lang="en-US" b="1" dirty="0">
                <a:solidFill>
                  <a:srgbClr val="5894CF"/>
                </a:solidFill>
              </a:rPr>
              <a:t>DALI´S WORKS: SURREALISM</a:t>
            </a:r>
            <a:endParaRPr lang="en-US" dirty="0"/>
          </a:p>
        </p:txBody>
      </p:sp>
      <p:pic>
        <p:nvPicPr>
          <p:cNvPr id="6" name="Content Placeholder 12">
            <a:extLst>
              <a:ext uri="{FF2B5EF4-FFF2-40B4-BE49-F238E27FC236}">
                <a16:creationId xmlns:a16="http://schemas.microsoft.com/office/drawing/2014/main" id="{DE877DB9-D760-4BF7-945A-3AE6364149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3899" y="2590800"/>
            <a:ext cx="3505200" cy="3458671"/>
          </a:xfrm>
        </p:spPr>
      </p:pic>
      <p:pic>
        <p:nvPicPr>
          <p:cNvPr id="8" name="Content Placeholder 9">
            <a:extLst>
              <a:ext uri="{FF2B5EF4-FFF2-40B4-BE49-F238E27FC236}">
                <a16:creationId xmlns:a16="http://schemas.microsoft.com/office/drawing/2014/main" id="{816A955C-ED5A-4318-BB5B-9DF66CFFAC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2667000"/>
            <a:ext cx="3965098" cy="3357071"/>
          </a:xfrm>
          <a:prstGeom prst="rect">
            <a:avLst/>
          </a:prstGeom>
        </p:spPr>
      </p:pic>
    </p:spTree>
    <p:extLst>
      <p:ext uri="{BB962C8B-B14F-4D97-AF65-F5344CB8AC3E}">
        <p14:creationId xmlns:p14="http://schemas.microsoft.com/office/powerpoint/2010/main" val="2538246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5B976C-17EF-415B-B03C-BAF9443B9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0FB2C90-ED23-4A88-A264-6E2E84575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3D5B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9DEC53A-F29D-4372-9B38-176FA760B087}"/>
              </a:ext>
            </a:extLst>
          </p:cNvPr>
          <p:cNvSpPr>
            <a:spLocks noGrp="1"/>
          </p:cNvSpPr>
          <p:nvPr>
            <p:ph type="title"/>
          </p:nvPr>
        </p:nvSpPr>
        <p:spPr>
          <a:xfrm>
            <a:off x="457200" y="4385066"/>
            <a:ext cx="8192729" cy="1317643"/>
          </a:xfrm>
        </p:spPr>
        <p:txBody>
          <a:bodyPr vert="horz" lIns="91440" tIns="45720" rIns="91440" bIns="45720" rtlCol="0" anchor="b">
            <a:normAutofit/>
          </a:bodyPr>
          <a:lstStyle/>
          <a:p>
            <a:pPr algn="ctr">
              <a:lnSpc>
                <a:spcPct val="80000"/>
              </a:lnSpc>
            </a:pPr>
            <a:r>
              <a:rPr lang="en-US" sz="5500" b="1" dirty="0">
                <a:solidFill>
                  <a:srgbClr val="FFFFFF"/>
                </a:solidFill>
              </a:rPr>
              <a:t>DALI´S WORKS: SURREALISM</a:t>
            </a:r>
            <a:endParaRPr lang="en-US" sz="5500" dirty="0">
              <a:solidFill>
                <a:srgbClr val="FFFFFF"/>
              </a:solidFill>
            </a:endParaRPr>
          </a:p>
        </p:txBody>
      </p:sp>
      <p:pic>
        <p:nvPicPr>
          <p:cNvPr id="4" name="Content Placeholder 6">
            <a:extLst>
              <a:ext uri="{FF2B5EF4-FFF2-40B4-BE49-F238E27FC236}">
                <a16:creationId xmlns:a16="http://schemas.microsoft.com/office/drawing/2014/main" id="{8C41368F-D62B-4F39-8BBE-5CD03817C72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3466" r="8036"/>
          <a:stretch/>
        </p:blipFill>
        <p:spPr>
          <a:xfrm>
            <a:off x="310872" y="420126"/>
            <a:ext cx="4001056" cy="3809990"/>
          </a:xfrm>
          <a:prstGeom prst="rect">
            <a:avLst/>
          </a:prstGeom>
        </p:spPr>
      </p:pic>
      <p:pic>
        <p:nvPicPr>
          <p:cNvPr id="5" name="Content Placeholder 7">
            <a:extLst>
              <a:ext uri="{FF2B5EF4-FFF2-40B4-BE49-F238E27FC236}">
                <a16:creationId xmlns:a16="http://schemas.microsoft.com/office/drawing/2014/main" id="{B68BDF3C-4E10-449E-9E84-9B5CD8EA72CA}"/>
              </a:ext>
            </a:extLst>
          </p:cNvPr>
          <p:cNvPicPr>
            <a:picLocks noChangeAspect="1"/>
          </p:cNvPicPr>
          <p:nvPr/>
        </p:nvPicPr>
        <p:blipFill rotWithShape="1">
          <a:blip r:embed="rId3">
            <a:extLst>
              <a:ext uri="{28A0092B-C50C-407E-A947-70E740481C1C}">
                <a14:useLocalDpi xmlns:a14="http://schemas.microsoft.com/office/drawing/2010/main" val="0"/>
              </a:ext>
            </a:extLst>
          </a:blip>
          <a:srcRect l="11641" r="3601" b="2"/>
          <a:stretch/>
        </p:blipFill>
        <p:spPr>
          <a:xfrm>
            <a:off x="4572000" y="10"/>
            <a:ext cx="4572003" cy="4242806"/>
          </a:xfrm>
          <a:prstGeom prst="rect">
            <a:avLst/>
          </a:prstGeom>
        </p:spPr>
      </p:pic>
    </p:spTree>
    <p:extLst>
      <p:ext uri="{BB962C8B-B14F-4D97-AF65-F5344CB8AC3E}">
        <p14:creationId xmlns:p14="http://schemas.microsoft.com/office/powerpoint/2010/main" val="42896833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85B976C-17EF-415B-B03C-BAF9443B9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D1B4E201-164F-4793-895E-C149B2F2FC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65F4110-C0FC-4D61-ACD2-A7C950EAE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495533" y="3509963"/>
            <a:ext cx="5408002" cy="2967839"/>
          </a:xfrm>
          <a:prstGeom prst="rect">
            <a:avLst/>
          </a:prstGeom>
          <a:solidFill>
            <a:srgbClr val="4D776B"/>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09B0C52-7527-4345-957A-C7A9E19F55CC}"/>
              </a:ext>
            </a:extLst>
          </p:cNvPr>
          <p:cNvSpPr>
            <a:spLocks noGrp="1"/>
          </p:cNvSpPr>
          <p:nvPr>
            <p:ph type="title"/>
          </p:nvPr>
        </p:nvSpPr>
        <p:spPr>
          <a:xfrm>
            <a:off x="3766365" y="3812954"/>
            <a:ext cx="4848966" cy="1516014"/>
          </a:xfrm>
        </p:spPr>
        <p:txBody>
          <a:bodyPr vert="horz" lIns="91440" tIns="45720" rIns="91440" bIns="45720" rtlCol="0" anchor="b">
            <a:normAutofit/>
          </a:bodyPr>
          <a:lstStyle/>
          <a:p>
            <a:pPr algn="ctr">
              <a:lnSpc>
                <a:spcPct val="80000"/>
              </a:lnSpc>
            </a:pPr>
            <a:r>
              <a:rPr lang="en-US" sz="4700" b="1" dirty="0">
                <a:solidFill>
                  <a:srgbClr val="FFFFFF"/>
                </a:solidFill>
              </a:rPr>
              <a:t>DALI´S WORKS: SURREALISM</a:t>
            </a:r>
            <a:endParaRPr lang="en-US" sz="4700" dirty="0">
              <a:solidFill>
                <a:srgbClr val="FFFFFF"/>
              </a:solidFill>
            </a:endParaRPr>
          </a:p>
        </p:txBody>
      </p:sp>
      <p:pic>
        <p:nvPicPr>
          <p:cNvPr id="7" name="Content Placeholder 6">
            <a:extLst>
              <a:ext uri="{FF2B5EF4-FFF2-40B4-BE49-F238E27FC236}">
                <a16:creationId xmlns:a16="http://schemas.microsoft.com/office/drawing/2014/main" id="{35AF719A-5A1E-46AF-B492-3826CD8F5A8B}"/>
              </a:ext>
            </a:extLst>
          </p:cNvPr>
          <p:cNvPicPr>
            <a:picLocks noChangeAspect="1"/>
          </p:cNvPicPr>
          <p:nvPr/>
        </p:nvPicPr>
        <p:blipFill rotWithShape="1">
          <a:blip r:embed="rId2">
            <a:extLst>
              <a:ext uri="{28A0092B-C50C-407E-A947-70E740481C1C}">
                <a14:useLocalDpi xmlns:a14="http://schemas.microsoft.com/office/drawing/2010/main" val="0"/>
              </a:ext>
            </a:extLst>
          </a:blip>
          <a:srcRect l="15219" r="20613" b="-2"/>
          <a:stretch/>
        </p:blipFill>
        <p:spPr>
          <a:xfrm>
            <a:off x="215757" y="587348"/>
            <a:ext cx="3034500" cy="6043575"/>
          </a:xfrm>
          <a:prstGeom prst="rect">
            <a:avLst/>
          </a:prstGeom>
        </p:spPr>
      </p:pic>
      <p:pic>
        <p:nvPicPr>
          <p:cNvPr id="13" name="Content Placeholder 6">
            <a:extLst>
              <a:ext uri="{FF2B5EF4-FFF2-40B4-BE49-F238E27FC236}">
                <a16:creationId xmlns:a16="http://schemas.microsoft.com/office/drawing/2014/main" id="{62ED4512-E572-49D0-ABC2-F1A4C9D8959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285848" y="672401"/>
            <a:ext cx="3810000" cy="2675636"/>
          </a:xfrm>
        </p:spPr>
      </p:pic>
    </p:spTree>
    <p:extLst>
      <p:ext uri="{BB962C8B-B14F-4D97-AF65-F5344CB8AC3E}">
        <p14:creationId xmlns:p14="http://schemas.microsoft.com/office/powerpoint/2010/main" val="4134990498"/>
      </p:ext>
    </p:extLst>
  </p:cSld>
  <p:clrMapOvr>
    <a:masterClrMapping/>
  </p:clrMapOvr>
</p:sld>
</file>

<file path=ppt/theme/theme1.xml><?xml version="1.0" encoding="utf-8"?>
<a:theme xmlns:a="http://schemas.openxmlformats.org/drawingml/2006/main" name="Metropolitano">
  <a:themeElements>
    <a:clrScheme name="Metropolitano">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o">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TotalTime>
  <Words>755</Words>
  <Application>Microsoft Office PowerPoint</Application>
  <PresentationFormat>Presentación en pantalla (4:3)</PresentationFormat>
  <Paragraphs>57</Paragraphs>
  <Slides>28</Slides>
  <Notes>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28</vt:i4>
      </vt:variant>
    </vt:vector>
  </HeadingPairs>
  <TitlesOfParts>
    <vt:vector size="33" baseType="lpstr">
      <vt:lpstr>Arial</vt:lpstr>
      <vt:lpstr>Calibri</vt:lpstr>
      <vt:lpstr>Calibri Light</vt:lpstr>
      <vt:lpstr>Verdana</vt:lpstr>
      <vt:lpstr>Metropolitano</vt:lpstr>
      <vt:lpstr>Presentación de PowerPoint</vt:lpstr>
      <vt:lpstr>Biography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INFLUENCES</vt:lpstr>
      <vt:lpstr>SURREALISM </vt:lpstr>
      <vt:lpstr>Presentación de PowerPoint</vt:lpstr>
      <vt:lpstr>Presentación de PowerPoint</vt:lpstr>
      <vt:lpstr>Persistence of Memory 1931</vt:lpstr>
      <vt:lpstr>The Weaning of Furniture- Nutrition  1934</vt:lpstr>
      <vt:lpstr>Presentación de PowerPoint</vt:lpstr>
      <vt:lpstr>Presentación de PowerPoint</vt:lpstr>
      <vt:lpstr>Presentación de PowerPoint</vt:lpstr>
      <vt:lpstr>1950-1970</vt:lpstr>
      <vt:lpstr>Presentación de PowerPoint</vt:lpstr>
      <vt:lpstr>Still-life Fast moving 1956</vt:lpstr>
      <vt:lpstr>“There is only one difference between a madman and me.  I am not mad.”   --Salvador Dalí</vt:lpstr>
      <vt:lpstr>Presentación de PowerPoint</vt:lpstr>
      <vt:lpstr>DALI´S WORKS - EXPRESSIONISM</vt:lpstr>
      <vt:lpstr>DALI´S WORKS: SURREALISM</vt:lpstr>
      <vt:lpstr>DALI´S WORKS: SURREALISM</vt:lpstr>
      <vt:lpstr>DALI´S WORKS: SURREALISM</vt:lpstr>
      <vt:lpstr>DALI´S WORKS: SURREALISM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Maria Sanz</dc:creator>
  <cp:lastModifiedBy>Maria Sanz</cp:lastModifiedBy>
  <cp:revision>3</cp:revision>
  <dcterms:created xsi:type="dcterms:W3CDTF">2020-08-29T17:49:36Z</dcterms:created>
  <dcterms:modified xsi:type="dcterms:W3CDTF">2020-08-29T17:57:07Z</dcterms:modified>
</cp:coreProperties>
</file>