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59" r:id="rId6"/>
    <p:sldId id="262" r:id="rId7"/>
    <p:sldId id="264" r:id="rId8"/>
    <p:sldId id="260" r:id="rId9"/>
    <p:sldId id="261" r:id="rId10"/>
    <p:sldId id="273" r:id="rId11"/>
    <p:sldId id="275" r:id="rId12"/>
    <p:sldId id="274" r:id="rId13"/>
    <p:sldId id="265" r:id="rId14"/>
    <p:sldId id="266" r:id="rId15"/>
    <p:sldId id="267" r:id="rId16"/>
    <p:sldId id="268" r:id="rId17"/>
    <p:sldId id="269" r:id="rId18"/>
    <p:sldId id="270" r:id="rId19"/>
    <p:sldId id="271" r:id="rId20"/>
    <p:sldId id="272" r:id="rId21"/>
    <p:sldId id="276" r:id="rId22"/>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FFC6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Rectangle 4">
            <a:extLst>
              <a:ext uri="{FF2B5EF4-FFF2-40B4-BE49-F238E27FC236}">
                <a16:creationId xmlns:a16="http://schemas.microsoft.com/office/drawing/2014/main" id="{A308439A-AC96-4BBC-B4DE-74EDA3D0846F}"/>
              </a:ext>
            </a:extLst>
          </p:cNvPr>
          <p:cNvSpPr>
            <a:spLocks noGrp="1" noChangeArrowheads="1"/>
          </p:cNvSpPr>
          <p:nvPr>
            <p:ph type="dt" sz="half" idx="10"/>
          </p:nvPr>
        </p:nvSpPr>
        <p:spPr>
          <a:ln/>
        </p:spPr>
        <p:txBody>
          <a:bodyPr/>
          <a:lstStyle>
            <a:lvl1pPr>
              <a:defRPr/>
            </a:lvl1pPr>
          </a:lstStyle>
          <a:p>
            <a:pPr>
              <a:defRPr/>
            </a:pPr>
            <a:endParaRPr lang="en-GB" altLang="es-ES"/>
          </a:p>
        </p:txBody>
      </p:sp>
      <p:sp>
        <p:nvSpPr>
          <p:cNvPr id="5" name="Rectangle 5">
            <a:extLst>
              <a:ext uri="{FF2B5EF4-FFF2-40B4-BE49-F238E27FC236}">
                <a16:creationId xmlns:a16="http://schemas.microsoft.com/office/drawing/2014/main" id="{5DA547BD-AE17-4D16-86EC-008173A3F878}"/>
              </a:ext>
            </a:extLst>
          </p:cNvPr>
          <p:cNvSpPr>
            <a:spLocks noGrp="1" noChangeArrowheads="1"/>
          </p:cNvSpPr>
          <p:nvPr>
            <p:ph type="ftr" sz="quarter" idx="11"/>
          </p:nvPr>
        </p:nvSpPr>
        <p:spPr>
          <a:ln/>
        </p:spPr>
        <p:txBody>
          <a:bodyPr/>
          <a:lstStyle>
            <a:lvl1pPr>
              <a:defRPr/>
            </a:lvl1pPr>
          </a:lstStyle>
          <a:p>
            <a:pPr>
              <a:defRPr/>
            </a:pPr>
            <a:endParaRPr lang="en-GB" altLang="es-ES"/>
          </a:p>
        </p:txBody>
      </p:sp>
      <p:sp>
        <p:nvSpPr>
          <p:cNvPr id="6" name="Rectangle 6">
            <a:extLst>
              <a:ext uri="{FF2B5EF4-FFF2-40B4-BE49-F238E27FC236}">
                <a16:creationId xmlns:a16="http://schemas.microsoft.com/office/drawing/2014/main" id="{980C01A5-08C0-4DC6-849D-AF6B96ECD89D}"/>
              </a:ext>
            </a:extLst>
          </p:cNvPr>
          <p:cNvSpPr>
            <a:spLocks noGrp="1" noChangeArrowheads="1"/>
          </p:cNvSpPr>
          <p:nvPr>
            <p:ph type="sldNum" sz="quarter" idx="12"/>
          </p:nvPr>
        </p:nvSpPr>
        <p:spPr>
          <a:ln/>
        </p:spPr>
        <p:txBody>
          <a:bodyPr/>
          <a:lstStyle>
            <a:lvl1pPr>
              <a:defRPr/>
            </a:lvl1pPr>
          </a:lstStyle>
          <a:p>
            <a:pPr>
              <a:defRPr/>
            </a:pPr>
            <a:fld id="{5255C3BC-00F5-41EC-9C52-B9E5AE68FFBC}" type="slidenum">
              <a:rPr lang="en-GB" altLang="es-ES"/>
              <a:pPr>
                <a:defRPr/>
              </a:pPr>
              <a:t>‹Nº›</a:t>
            </a:fld>
            <a:endParaRPr lang="en-GB" altLang="es-ES"/>
          </a:p>
        </p:txBody>
      </p:sp>
    </p:spTree>
    <p:extLst>
      <p:ext uri="{BB962C8B-B14F-4D97-AF65-F5344CB8AC3E}">
        <p14:creationId xmlns:p14="http://schemas.microsoft.com/office/powerpoint/2010/main" val="1005955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a:extLst>
              <a:ext uri="{FF2B5EF4-FFF2-40B4-BE49-F238E27FC236}">
                <a16:creationId xmlns:a16="http://schemas.microsoft.com/office/drawing/2014/main" id="{1F2905C2-8781-4A1D-B721-5537BA0D50D7}"/>
              </a:ext>
            </a:extLst>
          </p:cNvPr>
          <p:cNvSpPr>
            <a:spLocks noGrp="1" noChangeArrowheads="1"/>
          </p:cNvSpPr>
          <p:nvPr>
            <p:ph type="dt" sz="half" idx="10"/>
          </p:nvPr>
        </p:nvSpPr>
        <p:spPr>
          <a:ln/>
        </p:spPr>
        <p:txBody>
          <a:bodyPr/>
          <a:lstStyle>
            <a:lvl1pPr>
              <a:defRPr/>
            </a:lvl1pPr>
          </a:lstStyle>
          <a:p>
            <a:pPr>
              <a:defRPr/>
            </a:pPr>
            <a:endParaRPr lang="en-GB" altLang="es-ES"/>
          </a:p>
        </p:txBody>
      </p:sp>
      <p:sp>
        <p:nvSpPr>
          <p:cNvPr id="5" name="Rectangle 5">
            <a:extLst>
              <a:ext uri="{FF2B5EF4-FFF2-40B4-BE49-F238E27FC236}">
                <a16:creationId xmlns:a16="http://schemas.microsoft.com/office/drawing/2014/main" id="{8496EA5A-B55B-404D-BD05-9FDA14DF5430}"/>
              </a:ext>
            </a:extLst>
          </p:cNvPr>
          <p:cNvSpPr>
            <a:spLocks noGrp="1" noChangeArrowheads="1"/>
          </p:cNvSpPr>
          <p:nvPr>
            <p:ph type="ftr" sz="quarter" idx="11"/>
          </p:nvPr>
        </p:nvSpPr>
        <p:spPr>
          <a:ln/>
        </p:spPr>
        <p:txBody>
          <a:bodyPr/>
          <a:lstStyle>
            <a:lvl1pPr>
              <a:defRPr/>
            </a:lvl1pPr>
          </a:lstStyle>
          <a:p>
            <a:pPr>
              <a:defRPr/>
            </a:pPr>
            <a:endParaRPr lang="en-GB" altLang="es-ES"/>
          </a:p>
        </p:txBody>
      </p:sp>
      <p:sp>
        <p:nvSpPr>
          <p:cNvPr id="6" name="Rectangle 6">
            <a:extLst>
              <a:ext uri="{FF2B5EF4-FFF2-40B4-BE49-F238E27FC236}">
                <a16:creationId xmlns:a16="http://schemas.microsoft.com/office/drawing/2014/main" id="{77B1E31E-6B20-4141-85A8-FF512CC18D82}"/>
              </a:ext>
            </a:extLst>
          </p:cNvPr>
          <p:cNvSpPr>
            <a:spLocks noGrp="1" noChangeArrowheads="1"/>
          </p:cNvSpPr>
          <p:nvPr>
            <p:ph type="sldNum" sz="quarter" idx="12"/>
          </p:nvPr>
        </p:nvSpPr>
        <p:spPr>
          <a:ln/>
        </p:spPr>
        <p:txBody>
          <a:bodyPr/>
          <a:lstStyle>
            <a:lvl1pPr>
              <a:defRPr/>
            </a:lvl1pPr>
          </a:lstStyle>
          <a:p>
            <a:pPr>
              <a:defRPr/>
            </a:pPr>
            <a:fld id="{9CC3FF2B-38C9-4009-8B64-5DD4C3A0DDF3}" type="slidenum">
              <a:rPr lang="en-GB" altLang="es-ES"/>
              <a:pPr>
                <a:defRPr/>
              </a:pPr>
              <a:t>‹Nº›</a:t>
            </a:fld>
            <a:endParaRPr lang="en-GB" altLang="es-ES"/>
          </a:p>
        </p:txBody>
      </p:sp>
    </p:spTree>
    <p:extLst>
      <p:ext uri="{BB962C8B-B14F-4D97-AF65-F5344CB8AC3E}">
        <p14:creationId xmlns:p14="http://schemas.microsoft.com/office/powerpoint/2010/main" val="1301822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Rectangle 4">
            <a:extLst>
              <a:ext uri="{FF2B5EF4-FFF2-40B4-BE49-F238E27FC236}">
                <a16:creationId xmlns:a16="http://schemas.microsoft.com/office/drawing/2014/main" id="{32C71449-3087-4359-9742-A402E1AAC92B}"/>
              </a:ext>
            </a:extLst>
          </p:cNvPr>
          <p:cNvSpPr>
            <a:spLocks noGrp="1" noChangeArrowheads="1"/>
          </p:cNvSpPr>
          <p:nvPr>
            <p:ph type="dt" sz="half" idx="10"/>
          </p:nvPr>
        </p:nvSpPr>
        <p:spPr>
          <a:ln/>
        </p:spPr>
        <p:txBody>
          <a:bodyPr/>
          <a:lstStyle>
            <a:lvl1pPr>
              <a:defRPr/>
            </a:lvl1pPr>
          </a:lstStyle>
          <a:p>
            <a:pPr>
              <a:defRPr/>
            </a:pPr>
            <a:endParaRPr lang="en-GB" altLang="es-ES"/>
          </a:p>
        </p:txBody>
      </p:sp>
      <p:sp>
        <p:nvSpPr>
          <p:cNvPr id="5" name="Rectangle 5">
            <a:extLst>
              <a:ext uri="{FF2B5EF4-FFF2-40B4-BE49-F238E27FC236}">
                <a16:creationId xmlns:a16="http://schemas.microsoft.com/office/drawing/2014/main" id="{77D48A68-059A-4B57-B10C-CC42A1F11E49}"/>
              </a:ext>
            </a:extLst>
          </p:cNvPr>
          <p:cNvSpPr>
            <a:spLocks noGrp="1" noChangeArrowheads="1"/>
          </p:cNvSpPr>
          <p:nvPr>
            <p:ph type="ftr" sz="quarter" idx="11"/>
          </p:nvPr>
        </p:nvSpPr>
        <p:spPr>
          <a:ln/>
        </p:spPr>
        <p:txBody>
          <a:bodyPr/>
          <a:lstStyle>
            <a:lvl1pPr>
              <a:defRPr/>
            </a:lvl1pPr>
          </a:lstStyle>
          <a:p>
            <a:pPr>
              <a:defRPr/>
            </a:pPr>
            <a:endParaRPr lang="en-GB" altLang="es-ES"/>
          </a:p>
        </p:txBody>
      </p:sp>
      <p:sp>
        <p:nvSpPr>
          <p:cNvPr id="6" name="Rectangle 6">
            <a:extLst>
              <a:ext uri="{FF2B5EF4-FFF2-40B4-BE49-F238E27FC236}">
                <a16:creationId xmlns:a16="http://schemas.microsoft.com/office/drawing/2014/main" id="{7A722DEC-5034-49A3-A330-48FCF9257280}"/>
              </a:ext>
            </a:extLst>
          </p:cNvPr>
          <p:cNvSpPr>
            <a:spLocks noGrp="1" noChangeArrowheads="1"/>
          </p:cNvSpPr>
          <p:nvPr>
            <p:ph type="sldNum" sz="quarter" idx="12"/>
          </p:nvPr>
        </p:nvSpPr>
        <p:spPr>
          <a:ln/>
        </p:spPr>
        <p:txBody>
          <a:bodyPr/>
          <a:lstStyle>
            <a:lvl1pPr>
              <a:defRPr/>
            </a:lvl1pPr>
          </a:lstStyle>
          <a:p>
            <a:pPr>
              <a:defRPr/>
            </a:pPr>
            <a:fld id="{2294A4FF-EAEB-4FE6-B1C7-0A8A2E4C5C81}" type="slidenum">
              <a:rPr lang="en-GB" altLang="es-ES"/>
              <a:pPr>
                <a:defRPr/>
              </a:pPr>
              <a:t>‹Nº›</a:t>
            </a:fld>
            <a:endParaRPr lang="en-GB" altLang="es-ES"/>
          </a:p>
        </p:txBody>
      </p:sp>
    </p:spTree>
    <p:extLst>
      <p:ext uri="{BB962C8B-B14F-4D97-AF65-F5344CB8AC3E}">
        <p14:creationId xmlns:p14="http://schemas.microsoft.com/office/powerpoint/2010/main" val="45095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457200" y="1600200"/>
            <a:ext cx="4038600" cy="452596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4648200" y="1600200"/>
            <a:ext cx="4038600" cy="452596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Rectangle 4">
            <a:extLst>
              <a:ext uri="{FF2B5EF4-FFF2-40B4-BE49-F238E27FC236}">
                <a16:creationId xmlns:a16="http://schemas.microsoft.com/office/drawing/2014/main" id="{7D9E50F7-E7EF-4B79-B367-6D96D66CE487}"/>
              </a:ext>
            </a:extLst>
          </p:cNvPr>
          <p:cNvSpPr>
            <a:spLocks noGrp="1" noChangeArrowheads="1"/>
          </p:cNvSpPr>
          <p:nvPr>
            <p:ph type="dt" sz="half" idx="10"/>
          </p:nvPr>
        </p:nvSpPr>
        <p:spPr>
          <a:ln/>
        </p:spPr>
        <p:txBody>
          <a:bodyPr/>
          <a:lstStyle>
            <a:lvl1pPr>
              <a:defRPr/>
            </a:lvl1pPr>
          </a:lstStyle>
          <a:p>
            <a:pPr>
              <a:defRPr/>
            </a:pPr>
            <a:endParaRPr lang="en-GB" altLang="es-ES"/>
          </a:p>
        </p:txBody>
      </p:sp>
      <p:sp>
        <p:nvSpPr>
          <p:cNvPr id="6" name="Rectangle 5">
            <a:extLst>
              <a:ext uri="{FF2B5EF4-FFF2-40B4-BE49-F238E27FC236}">
                <a16:creationId xmlns:a16="http://schemas.microsoft.com/office/drawing/2014/main" id="{EA9A6359-296A-445E-ADF4-50EBD3A511A3}"/>
              </a:ext>
            </a:extLst>
          </p:cNvPr>
          <p:cNvSpPr>
            <a:spLocks noGrp="1" noChangeArrowheads="1"/>
          </p:cNvSpPr>
          <p:nvPr>
            <p:ph type="ftr" sz="quarter" idx="11"/>
          </p:nvPr>
        </p:nvSpPr>
        <p:spPr>
          <a:ln/>
        </p:spPr>
        <p:txBody>
          <a:bodyPr/>
          <a:lstStyle>
            <a:lvl1pPr>
              <a:defRPr/>
            </a:lvl1pPr>
          </a:lstStyle>
          <a:p>
            <a:pPr>
              <a:defRPr/>
            </a:pPr>
            <a:endParaRPr lang="en-GB" altLang="es-ES"/>
          </a:p>
        </p:txBody>
      </p:sp>
      <p:sp>
        <p:nvSpPr>
          <p:cNvPr id="7" name="Rectangle 6">
            <a:extLst>
              <a:ext uri="{FF2B5EF4-FFF2-40B4-BE49-F238E27FC236}">
                <a16:creationId xmlns:a16="http://schemas.microsoft.com/office/drawing/2014/main" id="{4DB87218-3952-4B47-BBEB-007CE915EBD2}"/>
              </a:ext>
            </a:extLst>
          </p:cNvPr>
          <p:cNvSpPr>
            <a:spLocks noGrp="1" noChangeArrowheads="1"/>
          </p:cNvSpPr>
          <p:nvPr>
            <p:ph type="sldNum" sz="quarter" idx="12"/>
          </p:nvPr>
        </p:nvSpPr>
        <p:spPr>
          <a:ln/>
        </p:spPr>
        <p:txBody>
          <a:bodyPr/>
          <a:lstStyle>
            <a:lvl1pPr>
              <a:defRPr/>
            </a:lvl1pPr>
          </a:lstStyle>
          <a:p>
            <a:pPr>
              <a:defRPr/>
            </a:pPr>
            <a:fld id="{4D09F966-53D3-45B1-AB1F-69DED8CA4EAF}" type="slidenum">
              <a:rPr lang="en-GB" altLang="es-ES"/>
              <a:pPr>
                <a:defRPr/>
              </a:pPr>
              <a:t>‹Nº›</a:t>
            </a:fld>
            <a:endParaRPr lang="en-GB" altLang="es-ES"/>
          </a:p>
        </p:txBody>
      </p:sp>
    </p:spTree>
    <p:extLst>
      <p:ext uri="{BB962C8B-B14F-4D97-AF65-F5344CB8AC3E}">
        <p14:creationId xmlns:p14="http://schemas.microsoft.com/office/powerpoint/2010/main" val="2070856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Rectangle 4">
            <a:extLst>
              <a:ext uri="{FF2B5EF4-FFF2-40B4-BE49-F238E27FC236}">
                <a16:creationId xmlns:a16="http://schemas.microsoft.com/office/drawing/2014/main" id="{D0473005-238B-45AE-A5E5-387F5CF214E7}"/>
              </a:ext>
            </a:extLst>
          </p:cNvPr>
          <p:cNvSpPr>
            <a:spLocks noGrp="1" noChangeArrowheads="1"/>
          </p:cNvSpPr>
          <p:nvPr>
            <p:ph type="dt" sz="half" idx="10"/>
          </p:nvPr>
        </p:nvSpPr>
        <p:spPr>
          <a:ln/>
        </p:spPr>
        <p:txBody>
          <a:bodyPr/>
          <a:lstStyle>
            <a:lvl1pPr>
              <a:defRPr/>
            </a:lvl1pPr>
          </a:lstStyle>
          <a:p>
            <a:pPr>
              <a:defRPr/>
            </a:pPr>
            <a:endParaRPr lang="en-GB" altLang="es-ES"/>
          </a:p>
        </p:txBody>
      </p:sp>
      <p:sp>
        <p:nvSpPr>
          <p:cNvPr id="8" name="Rectangle 5">
            <a:extLst>
              <a:ext uri="{FF2B5EF4-FFF2-40B4-BE49-F238E27FC236}">
                <a16:creationId xmlns:a16="http://schemas.microsoft.com/office/drawing/2014/main" id="{68DC6F2E-4BD7-43EA-A430-8F95E3725B85}"/>
              </a:ext>
            </a:extLst>
          </p:cNvPr>
          <p:cNvSpPr>
            <a:spLocks noGrp="1" noChangeArrowheads="1"/>
          </p:cNvSpPr>
          <p:nvPr>
            <p:ph type="ftr" sz="quarter" idx="11"/>
          </p:nvPr>
        </p:nvSpPr>
        <p:spPr>
          <a:ln/>
        </p:spPr>
        <p:txBody>
          <a:bodyPr/>
          <a:lstStyle>
            <a:lvl1pPr>
              <a:defRPr/>
            </a:lvl1pPr>
          </a:lstStyle>
          <a:p>
            <a:pPr>
              <a:defRPr/>
            </a:pPr>
            <a:endParaRPr lang="en-GB" altLang="es-ES"/>
          </a:p>
        </p:txBody>
      </p:sp>
      <p:sp>
        <p:nvSpPr>
          <p:cNvPr id="9" name="Rectangle 6">
            <a:extLst>
              <a:ext uri="{FF2B5EF4-FFF2-40B4-BE49-F238E27FC236}">
                <a16:creationId xmlns:a16="http://schemas.microsoft.com/office/drawing/2014/main" id="{34BD668E-A920-4460-8FF5-CFCFEE3142F3}"/>
              </a:ext>
            </a:extLst>
          </p:cNvPr>
          <p:cNvSpPr>
            <a:spLocks noGrp="1" noChangeArrowheads="1"/>
          </p:cNvSpPr>
          <p:nvPr>
            <p:ph type="sldNum" sz="quarter" idx="12"/>
          </p:nvPr>
        </p:nvSpPr>
        <p:spPr>
          <a:ln/>
        </p:spPr>
        <p:txBody>
          <a:bodyPr/>
          <a:lstStyle>
            <a:lvl1pPr>
              <a:defRPr/>
            </a:lvl1pPr>
          </a:lstStyle>
          <a:p>
            <a:pPr>
              <a:defRPr/>
            </a:pPr>
            <a:fld id="{FA00A429-447F-4F7B-AB9B-588AE3C0341D}" type="slidenum">
              <a:rPr lang="en-GB" altLang="es-ES"/>
              <a:pPr>
                <a:defRPr/>
              </a:pPr>
              <a:t>‹Nº›</a:t>
            </a:fld>
            <a:endParaRPr lang="en-GB" altLang="es-ES"/>
          </a:p>
        </p:txBody>
      </p:sp>
    </p:spTree>
    <p:extLst>
      <p:ext uri="{BB962C8B-B14F-4D97-AF65-F5344CB8AC3E}">
        <p14:creationId xmlns:p14="http://schemas.microsoft.com/office/powerpoint/2010/main" val="2666513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Rectangle 4">
            <a:extLst>
              <a:ext uri="{FF2B5EF4-FFF2-40B4-BE49-F238E27FC236}">
                <a16:creationId xmlns:a16="http://schemas.microsoft.com/office/drawing/2014/main" id="{55400E22-BFA1-4017-8B0D-126271CAC78E}"/>
              </a:ext>
            </a:extLst>
          </p:cNvPr>
          <p:cNvSpPr>
            <a:spLocks noGrp="1" noChangeArrowheads="1"/>
          </p:cNvSpPr>
          <p:nvPr>
            <p:ph type="dt" sz="half" idx="10"/>
          </p:nvPr>
        </p:nvSpPr>
        <p:spPr>
          <a:ln/>
        </p:spPr>
        <p:txBody>
          <a:bodyPr/>
          <a:lstStyle>
            <a:lvl1pPr>
              <a:defRPr/>
            </a:lvl1pPr>
          </a:lstStyle>
          <a:p>
            <a:pPr>
              <a:defRPr/>
            </a:pPr>
            <a:endParaRPr lang="en-GB" altLang="es-ES"/>
          </a:p>
        </p:txBody>
      </p:sp>
      <p:sp>
        <p:nvSpPr>
          <p:cNvPr id="4" name="Rectangle 5">
            <a:extLst>
              <a:ext uri="{FF2B5EF4-FFF2-40B4-BE49-F238E27FC236}">
                <a16:creationId xmlns:a16="http://schemas.microsoft.com/office/drawing/2014/main" id="{7B99B204-C4FA-4FFD-BE3E-D778D24F3B48}"/>
              </a:ext>
            </a:extLst>
          </p:cNvPr>
          <p:cNvSpPr>
            <a:spLocks noGrp="1" noChangeArrowheads="1"/>
          </p:cNvSpPr>
          <p:nvPr>
            <p:ph type="ftr" sz="quarter" idx="11"/>
          </p:nvPr>
        </p:nvSpPr>
        <p:spPr>
          <a:ln/>
        </p:spPr>
        <p:txBody>
          <a:bodyPr/>
          <a:lstStyle>
            <a:lvl1pPr>
              <a:defRPr/>
            </a:lvl1pPr>
          </a:lstStyle>
          <a:p>
            <a:pPr>
              <a:defRPr/>
            </a:pPr>
            <a:endParaRPr lang="en-GB" altLang="es-ES"/>
          </a:p>
        </p:txBody>
      </p:sp>
      <p:sp>
        <p:nvSpPr>
          <p:cNvPr id="5" name="Rectangle 6">
            <a:extLst>
              <a:ext uri="{FF2B5EF4-FFF2-40B4-BE49-F238E27FC236}">
                <a16:creationId xmlns:a16="http://schemas.microsoft.com/office/drawing/2014/main" id="{0BB7E982-7777-4FA2-AD10-CB8177AD4693}"/>
              </a:ext>
            </a:extLst>
          </p:cNvPr>
          <p:cNvSpPr>
            <a:spLocks noGrp="1" noChangeArrowheads="1"/>
          </p:cNvSpPr>
          <p:nvPr>
            <p:ph type="sldNum" sz="quarter" idx="12"/>
          </p:nvPr>
        </p:nvSpPr>
        <p:spPr>
          <a:ln/>
        </p:spPr>
        <p:txBody>
          <a:bodyPr/>
          <a:lstStyle>
            <a:lvl1pPr>
              <a:defRPr/>
            </a:lvl1pPr>
          </a:lstStyle>
          <a:p>
            <a:pPr>
              <a:defRPr/>
            </a:pPr>
            <a:fld id="{6DF88EE1-07E3-475A-B629-72D99CF689FA}" type="slidenum">
              <a:rPr lang="en-GB" altLang="es-ES"/>
              <a:pPr>
                <a:defRPr/>
              </a:pPr>
              <a:t>‹Nº›</a:t>
            </a:fld>
            <a:endParaRPr lang="en-GB" altLang="es-ES"/>
          </a:p>
        </p:txBody>
      </p:sp>
    </p:spTree>
    <p:extLst>
      <p:ext uri="{BB962C8B-B14F-4D97-AF65-F5344CB8AC3E}">
        <p14:creationId xmlns:p14="http://schemas.microsoft.com/office/powerpoint/2010/main" val="3532934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B22E933-057E-4E0C-9DCA-EECCE1D472A8}"/>
              </a:ext>
            </a:extLst>
          </p:cNvPr>
          <p:cNvSpPr>
            <a:spLocks noGrp="1" noChangeArrowheads="1"/>
          </p:cNvSpPr>
          <p:nvPr>
            <p:ph type="dt" sz="half" idx="10"/>
          </p:nvPr>
        </p:nvSpPr>
        <p:spPr>
          <a:ln/>
        </p:spPr>
        <p:txBody>
          <a:bodyPr/>
          <a:lstStyle>
            <a:lvl1pPr>
              <a:defRPr/>
            </a:lvl1pPr>
          </a:lstStyle>
          <a:p>
            <a:pPr>
              <a:defRPr/>
            </a:pPr>
            <a:endParaRPr lang="en-GB" altLang="es-ES"/>
          </a:p>
        </p:txBody>
      </p:sp>
      <p:sp>
        <p:nvSpPr>
          <p:cNvPr id="3" name="Rectangle 5">
            <a:extLst>
              <a:ext uri="{FF2B5EF4-FFF2-40B4-BE49-F238E27FC236}">
                <a16:creationId xmlns:a16="http://schemas.microsoft.com/office/drawing/2014/main" id="{307FB070-339A-4BC9-A90E-BA039A95FA6E}"/>
              </a:ext>
            </a:extLst>
          </p:cNvPr>
          <p:cNvSpPr>
            <a:spLocks noGrp="1" noChangeArrowheads="1"/>
          </p:cNvSpPr>
          <p:nvPr>
            <p:ph type="ftr" sz="quarter" idx="11"/>
          </p:nvPr>
        </p:nvSpPr>
        <p:spPr>
          <a:ln/>
        </p:spPr>
        <p:txBody>
          <a:bodyPr/>
          <a:lstStyle>
            <a:lvl1pPr>
              <a:defRPr/>
            </a:lvl1pPr>
          </a:lstStyle>
          <a:p>
            <a:pPr>
              <a:defRPr/>
            </a:pPr>
            <a:endParaRPr lang="en-GB" altLang="es-ES"/>
          </a:p>
        </p:txBody>
      </p:sp>
      <p:sp>
        <p:nvSpPr>
          <p:cNvPr id="4" name="Rectangle 6">
            <a:extLst>
              <a:ext uri="{FF2B5EF4-FFF2-40B4-BE49-F238E27FC236}">
                <a16:creationId xmlns:a16="http://schemas.microsoft.com/office/drawing/2014/main" id="{3E2C4D39-37AB-493B-9217-36F2E1983E1C}"/>
              </a:ext>
            </a:extLst>
          </p:cNvPr>
          <p:cNvSpPr>
            <a:spLocks noGrp="1" noChangeArrowheads="1"/>
          </p:cNvSpPr>
          <p:nvPr>
            <p:ph type="sldNum" sz="quarter" idx="12"/>
          </p:nvPr>
        </p:nvSpPr>
        <p:spPr>
          <a:ln/>
        </p:spPr>
        <p:txBody>
          <a:bodyPr/>
          <a:lstStyle>
            <a:lvl1pPr>
              <a:defRPr/>
            </a:lvl1pPr>
          </a:lstStyle>
          <a:p>
            <a:pPr>
              <a:defRPr/>
            </a:pPr>
            <a:fld id="{1CC15959-E092-46B7-A70D-8BD9417BE9F3}" type="slidenum">
              <a:rPr lang="en-GB" altLang="es-ES"/>
              <a:pPr>
                <a:defRPr/>
              </a:pPr>
              <a:t>‹Nº›</a:t>
            </a:fld>
            <a:endParaRPr lang="en-GB" altLang="es-ES"/>
          </a:p>
        </p:txBody>
      </p:sp>
    </p:spTree>
    <p:extLst>
      <p:ext uri="{BB962C8B-B14F-4D97-AF65-F5344CB8AC3E}">
        <p14:creationId xmlns:p14="http://schemas.microsoft.com/office/powerpoint/2010/main" val="659088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4">
            <a:extLst>
              <a:ext uri="{FF2B5EF4-FFF2-40B4-BE49-F238E27FC236}">
                <a16:creationId xmlns:a16="http://schemas.microsoft.com/office/drawing/2014/main" id="{09864E44-591C-4644-A96B-25EFCEA2A508}"/>
              </a:ext>
            </a:extLst>
          </p:cNvPr>
          <p:cNvSpPr>
            <a:spLocks noGrp="1" noChangeArrowheads="1"/>
          </p:cNvSpPr>
          <p:nvPr>
            <p:ph type="dt" sz="half" idx="10"/>
          </p:nvPr>
        </p:nvSpPr>
        <p:spPr>
          <a:ln/>
        </p:spPr>
        <p:txBody>
          <a:bodyPr/>
          <a:lstStyle>
            <a:lvl1pPr>
              <a:defRPr/>
            </a:lvl1pPr>
          </a:lstStyle>
          <a:p>
            <a:pPr>
              <a:defRPr/>
            </a:pPr>
            <a:endParaRPr lang="en-GB" altLang="es-ES"/>
          </a:p>
        </p:txBody>
      </p:sp>
      <p:sp>
        <p:nvSpPr>
          <p:cNvPr id="6" name="Rectangle 5">
            <a:extLst>
              <a:ext uri="{FF2B5EF4-FFF2-40B4-BE49-F238E27FC236}">
                <a16:creationId xmlns:a16="http://schemas.microsoft.com/office/drawing/2014/main" id="{AC364183-6D4B-4597-ACA0-7C04E5DD54B3}"/>
              </a:ext>
            </a:extLst>
          </p:cNvPr>
          <p:cNvSpPr>
            <a:spLocks noGrp="1" noChangeArrowheads="1"/>
          </p:cNvSpPr>
          <p:nvPr>
            <p:ph type="ftr" sz="quarter" idx="11"/>
          </p:nvPr>
        </p:nvSpPr>
        <p:spPr>
          <a:ln/>
        </p:spPr>
        <p:txBody>
          <a:bodyPr/>
          <a:lstStyle>
            <a:lvl1pPr>
              <a:defRPr/>
            </a:lvl1pPr>
          </a:lstStyle>
          <a:p>
            <a:pPr>
              <a:defRPr/>
            </a:pPr>
            <a:endParaRPr lang="en-GB" altLang="es-ES"/>
          </a:p>
        </p:txBody>
      </p:sp>
      <p:sp>
        <p:nvSpPr>
          <p:cNvPr id="7" name="Rectangle 6">
            <a:extLst>
              <a:ext uri="{FF2B5EF4-FFF2-40B4-BE49-F238E27FC236}">
                <a16:creationId xmlns:a16="http://schemas.microsoft.com/office/drawing/2014/main" id="{D0420EE5-C039-4927-ADB2-B3650DB8D358}"/>
              </a:ext>
            </a:extLst>
          </p:cNvPr>
          <p:cNvSpPr>
            <a:spLocks noGrp="1" noChangeArrowheads="1"/>
          </p:cNvSpPr>
          <p:nvPr>
            <p:ph type="sldNum" sz="quarter" idx="12"/>
          </p:nvPr>
        </p:nvSpPr>
        <p:spPr>
          <a:ln/>
        </p:spPr>
        <p:txBody>
          <a:bodyPr/>
          <a:lstStyle>
            <a:lvl1pPr>
              <a:defRPr/>
            </a:lvl1pPr>
          </a:lstStyle>
          <a:p>
            <a:pPr>
              <a:defRPr/>
            </a:pPr>
            <a:fld id="{DB48DE2E-E841-4F79-A122-0ACF0A5508AA}" type="slidenum">
              <a:rPr lang="en-GB" altLang="es-ES"/>
              <a:pPr>
                <a:defRPr/>
              </a:pPr>
              <a:t>‹Nº›</a:t>
            </a:fld>
            <a:endParaRPr lang="en-GB" altLang="es-ES"/>
          </a:p>
        </p:txBody>
      </p:sp>
    </p:spTree>
    <p:extLst>
      <p:ext uri="{BB962C8B-B14F-4D97-AF65-F5344CB8AC3E}">
        <p14:creationId xmlns:p14="http://schemas.microsoft.com/office/powerpoint/2010/main" val="2928283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Rectangle 4">
            <a:extLst>
              <a:ext uri="{FF2B5EF4-FFF2-40B4-BE49-F238E27FC236}">
                <a16:creationId xmlns:a16="http://schemas.microsoft.com/office/drawing/2014/main" id="{DF886028-BA81-427E-8E7D-4642AE7984CD}"/>
              </a:ext>
            </a:extLst>
          </p:cNvPr>
          <p:cNvSpPr>
            <a:spLocks noGrp="1" noChangeArrowheads="1"/>
          </p:cNvSpPr>
          <p:nvPr>
            <p:ph type="dt" sz="half" idx="10"/>
          </p:nvPr>
        </p:nvSpPr>
        <p:spPr>
          <a:ln/>
        </p:spPr>
        <p:txBody>
          <a:bodyPr/>
          <a:lstStyle>
            <a:lvl1pPr>
              <a:defRPr/>
            </a:lvl1pPr>
          </a:lstStyle>
          <a:p>
            <a:pPr>
              <a:defRPr/>
            </a:pPr>
            <a:endParaRPr lang="en-GB" altLang="es-ES"/>
          </a:p>
        </p:txBody>
      </p:sp>
      <p:sp>
        <p:nvSpPr>
          <p:cNvPr id="6" name="Rectangle 5">
            <a:extLst>
              <a:ext uri="{FF2B5EF4-FFF2-40B4-BE49-F238E27FC236}">
                <a16:creationId xmlns:a16="http://schemas.microsoft.com/office/drawing/2014/main" id="{F43C9116-0F47-4FE6-97D9-B6D95BC0FD10}"/>
              </a:ext>
            </a:extLst>
          </p:cNvPr>
          <p:cNvSpPr>
            <a:spLocks noGrp="1" noChangeArrowheads="1"/>
          </p:cNvSpPr>
          <p:nvPr>
            <p:ph type="ftr" sz="quarter" idx="11"/>
          </p:nvPr>
        </p:nvSpPr>
        <p:spPr>
          <a:ln/>
        </p:spPr>
        <p:txBody>
          <a:bodyPr/>
          <a:lstStyle>
            <a:lvl1pPr>
              <a:defRPr/>
            </a:lvl1pPr>
          </a:lstStyle>
          <a:p>
            <a:pPr>
              <a:defRPr/>
            </a:pPr>
            <a:endParaRPr lang="en-GB" altLang="es-ES"/>
          </a:p>
        </p:txBody>
      </p:sp>
      <p:sp>
        <p:nvSpPr>
          <p:cNvPr id="7" name="Rectangle 6">
            <a:extLst>
              <a:ext uri="{FF2B5EF4-FFF2-40B4-BE49-F238E27FC236}">
                <a16:creationId xmlns:a16="http://schemas.microsoft.com/office/drawing/2014/main" id="{1387C62B-2CC9-4CF6-A875-B639D82D1141}"/>
              </a:ext>
            </a:extLst>
          </p:cNvPr>
          <p:cNvSpPr>
            <a:spLocks noGrp="1" noChangeArrowheads="1"/>
          </p:cNvSpPr>
          <p:nvPr>
            <p:ph type="sldNum" sz="quarter" idx="12"/>
          </p:nvPr>
        </p:nvSpPr>
        <p:spPr>
          <a:ln/>
        </p:spPr>
        <p:txBody>
          <a:bodyPr/>
          <a:lstStyle>
            <a:lvl1pPr>
              <a:defRPr/>
            </a:lvl1pPr>
          </a:lstStyle>
          <a:p>
            <a:pPr>
              <a:defRPr/>
            </a:pPr>
            <a:fld id="{633C0262-5421-408E-BA1E-9047C0D6396D}" type="slidenum">
              <a:rPr lang="en-GB" altLang="es-ES"/>
              <a:pPr>
                <a:defRPr/>
              </a:pPr>
              <a:t>‹Nº›</a:t>
            </a:fld>
            <a:endParaRPr lang="en-GB" altLang="es-ES"/>
          </a:p>
        </p:txBody>
      </p:sp>
    </p:spTree>
    <p:extLst>
      <p:ext uri="{BB962C8B-B14F-4D97-AF65-F5344CB8AC3E}">
        <p14:creationId xmlns:p14="http://schemas.microsoft.com/office/powerpoint/2010/main" val="1382917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a:extLst>
              <a:ext uri="{FF2B5EF4-FFF2-40B4-BE49-F238E27FC236}">
                <a16:creationId xmlns:a16="http://schemas.microsoft.com/office/drawing/2014/main" id="{02AF49CD-7666-486A-ADC2-EF2FFBDC4667}"/>
              </a:ext>
            </a:extLst>
          </p:cNvPr>
          <p:cNvSpPr>
            <a:spLocks noGrp="1" noChangeArrowheads="1"/>
          </p:cNvSpPr>
          <p:nvPr>
            <p:ph type="dt" sz="half" idx="10"/>
          </p:nvPr>
        </p:nvSpPr>
        <p:spPr>
          <a:ln/>
        </p:spPr>
        <p:txBody>
          <a:bodyPr/>
          <a:lstStyle>
            <a:lvl1pPr>
              <a:defRPr/>
            </a:lvl1pPr>
          </a:lstStyle>
          <a:p>
            <a:pPr>
              <a:defRPr/>
            </a:pPr>
            <a:endParaRPr lang="en-GB" altLang="es-ES"/>
          </a:p>
        </p:txBody>
      </p:sp>
      <p:sp>
        <p:nvSpPr>
          <p:cNvPr id="5" name="Rectangle 5">
            <a:extLst>
              <a:ext uri="{FF2B5EF4-FFF2-40B4-BE49-F238E27FC236}">
                <a16:creationId xmlns:a16="http://schemas.microsoft.com/office/drawing/2014/main" id="{7148496E-6FF7-4AFB-9270-D430364C113C}"/>
              </a:ext>
            </a:extLst>
          </p:cNvPr>
          <p:cNvSpPr>
            <a:spLocks noGrp="1" noChangeArrowheads="1"/>
          </p:cNvSpPr>
          <p:nvPr>
            <p:ph type="ftr" sz="quarter" idx="11"/>
          </p:nvPr>
        </p:nvSpPr>
        <p:spPr>
          <a:ln/>
        </p:spPr>
        <p:txBody>
          <a:bodyPr/>
          <a:lstStyle>
            <a:lvl1pPr>
              <a:defRPr/>
            </a:lvl1pPr>
          </a:lstStyle>
          <a:p>
            <a:pPr>
              <a:defRPr/>
            </a:pPr>
            <a:endParaRPr lang="en-GB" altLang="es-ES"/>
          </a:p>
        </p:txBody>
      </p:sp>
      <p:sp>
        <p:nvSpPr>
          <p:cNvPr id="6" name="Rectangle 6">
            <a:extLst>
              <a:ext uri="{FF2B5EF4-FFF2-40B4-BE49-F238E27FC236}">
                <a16:creationId xmlns:a16="http://schemas.microsoft.com/office/drawing/2014/main" id="{AC6D9B6E-8121-4374-B4A5-A5CD6315BA97}"/>
              </a:ext>
            </a:extLst>
          </p:cNvPr>
          <p:cNvSpPr>
            <a:spLocks noGrp="1" noChangeArrowheads="1"/>
          </p:cNvSpPr>
          <p:nvPr>
            <p:ph type="sldNum" sz="quarter" idx="12"/>
          </p:nvPr>
        </p:nvSpPr>
        <p:spPr>
          <a:ln/>
        </p:spPr>
        <p:txBody>
          <a:bodyPr/>
          <a:lstStyle>
            <a:lvl1pPr>
              <a:defRPr/>
            </a:lvl1pPr>
          </a:lstStyle>
          <a:p>
            <a:pPr>
              <a:defRPr/>
            </a:pPr>
            <a:fld id="{06167D3A-85FE-4CCB-AFB9-52132012E3E1}" type="slidenum">
              <a:rPr lang="en-GB" altLang="es-ES"/>
              <a:pPr>
                <a:defRPr/>
              </a:pPr>
              <a:t>‹Nº›</a:t>
            </a:fld>
            <a:endParaRPr lang="en-GB" altLang="es-ES"/>
          </a:p>
        </p:txBody>
      </p:sp>
    </p:spTree>
    <p:extLst>
      <p:ext uri="{BB962C8B-B14F-4D97-AF65-F5344CB8AC3E}">
        <p14:creationId xmlns:p14="http://schemas.microsoft.com/office/powerpoint/2010/main" val="1299490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a:extLst>
              <a:ext uri="{FF2B5EF4-FFF2-40B4-BE49-F238E27FC236}">
                <a16:creationId xmlns:a16="http://schemas.microsoft.com/office/drawing/2014/main" id="{747F5714-335C-4F31-BD05-98901502BE30}"/>
              </a:ext>
            </a:extLst>
          </p:cNvPr>
          <p:cNvSpPr>
            <a:spLocks noGrp="1" noChangeArrowheads="1"/>
          </p:cNvSpPr>
          <p:nvPr>
            <p:ph type="dt" sz="half" idx="10"/>
          </p:nvPr>
        </p:nvSpPr>
        <p:spPr>
          <a:ln/>
        </p:spPr>
        <p:txBody>
          <a:bodyPr/>
          <a:lstStyle>
            <a:lvl1pPr>
              <a:defRPr/>
            </a:lvl1pPr>
          </a:lstStyle>
          <a:p>
            <a:pPr>
              <a:defRPr/>
            </a:pPr>
            <a:endParaRPr lang="en-GB" altLang="es-ES"/>
          </a:p>
        </p:txBody>
      </p:sp>
      <p:sp>
        <p:nvSpPr>
          <p:cNvPr id="5" name="Rectangle 5">
            <a:extLst>
              <a:ext uri="{FF2B5EF4-FFF2-40B4-BE49-F238E27FC236}">
                <a16:creationId xmlns:a16="http://schemas.microsoft.com/office/drawing/2014/main" id="{63E6CFF1-0E6C-40C3-991B-89F0AC8F75A3}"/>
              </a:ext>
            </a:extLst>
          </p:cNvPr>
          <p:cNvSpPr>
            <a:spLocks noGrp="1" noChangeArrowheads="1"/>
          </p:cNvSpPr>
          <p:nvPr>
            <p:ph type="ftr" sz="quarter" idx="11"/>
          </p:nvPr>
        </p:nvSpPr>
        <p:spPr>
          <a:ln/>
        </p:spPr>
        <p:txBody>
          <a:bodyPr/>
          <a:lstStyle>
            <a:lvl1pPr>
              <a:defRPr/>
            </a:lvl1pPr>
          </a:lstStyle>
          <a:p>
            <a:pPr>
              <a:defRPr/>
            </a:pPr>
            <a:endParaRPr lang="en-GB" altLang="es-ES"/>
          </a:p>
        </p:txBody>
      </p:sp>
      <p:sp>
        <p:nvSpPr>
          <p:cNvPr id="6" name="Rectangle 6">
            <a:extLst>
              <a:ext uri="{FF2B5EF4-FFF2-40B4-BE49-F238E27FC236}">
                <a16:creationId xmlns:a16="http://schemas.microsoft.com/office/drawing/2014/main" id="{ED613134-F135-48E2-A7AF-453BC28D7FF1}"/>
              </a:ext>
            </a:extLst>
          </p:cNvPr>
          <p:cNvSpPr>
            <a:spLocks noGrp="1" noChangeArrowheads="1"/>
          </p:cNvSpPr>
          <p:nvPr>
            <p:ph type="sldNum" sz="quarter" idx="12"/>
          </p:nvPr>
        </p:nvSpPr>
        <p:spPr>
          <a:ln/>
        </p:spPr>
        <p:txBody>
          <a:bodyPr/>
          <a:lstStyle>
            <a:lvl1pPr>
              <a:defRPr/>
            </a:lvl1pPr>
          </a:lstStyle>
          <a:p>
            <a:pPr>
              <a:defRPr/>
            </a:pPr>
            <a:fld id="{12D6D293-D2E1-436F-BC6F-387B9077722F}" type="slidenum">
              <a:rPr lang="en-GB" altLang="es-ES"/>
              <a:pPr>
                <a:defRPr/>
              </a:pPr>
              <a:t>‹Nº›</a:t>
            </a:fld>
            <a:endParaRPr lang="en-GB" altLang="es-ES"/>
          </a:p>
        </p:txBody>
      </p:sp>
    </p:spTree>
    <p:extLst>
      <p:ext uri="{BB962C8B-B14F-4D97-AF65-F5344CB8AC3E}">
        <p14:creationId xmlns:p14="http://schemas.microsoft.com/office/powerpoint/2010/main" val="3110118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67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5599200-B9F3-4128-8201-4852C48ED7F5}"/>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s-ES"/>
              <a:t>Click to edit Master title style</a:t>
            </a:r>
          </a:p>
        </p:txBody>
      </p:sp>
      <p:sp>
        <p:nvSpPr>
          <p:cNvPr id="1027" name="Rectangle 3">
            <a:extLst>
              <a:ext uri="{FF2B5EF4-FFF2-40B4-BE49-F238E27FC236}">
                <a16:creationId xmlns:a16="http://schemas.microsoft.com/office/drawing/2014/main" id="{D68862F2-8B2B-469A-B52C-E7B5E66189A4}"/>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s-ES"/>
              <a:t>Click to edit Master text styles</a:t>
            </a:r>
          </a:p>
          <a:p>
            <a:pPr lvl="1"/>
            <a:r>
              <a:rPr lang="en-GB" altLang="es-ES"/>
              <a:t>Second level</a:t>
            </a:r>
          </a:p>
          <a:p>
            <a:pPr lvl="2"/>
            <a:r>
              <a:rPr lang="en-GB" altLang="es-ES"/>
              <a:t>Third level</a:t>
            </a:r>
          </a:p>
          <a:p>
            <a:pPr lvl="3"/>
            <a:r>
              <a:rPr lang="en-GB" altLang="es-ES"/>
              <a:t>Fourth level</a:t>
            </a:r>
          </a:p>
          <a:p>
            <a:pPr lvl="4"/>
            <a:r>
              <a:rPr lang="en-GB" altLang="es-ES"/>
              <a:t>Fifth level</a:t>
            </a:r>
          </a:p>
        </p:txBody>
      </p:sp>
      <p:sp>
        <p:nvSpPr>
          <p:cNvPr id="1028" name="Rectangle 4">
            <a:extLst>
              <a:ext uri="{FF2B5EF4-FFF2-40B4-BE49-F238E27FC236}">
                <a16:creationId xmlns:a16="http://schemas.microsoft.com/office/drawing/2014/main" id="{4CBF172F-CCFE-4A62-A45B-014BD104DFA7}"/>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GB" altLang="es-ES"/>
          </a:p>
        </p:txBody>
      </p:sp>
      <p:sp>
        <p:nvSpPr>
          <p:cNvPr id="1029" name="Rectangle 5">
            <a:extLst>
              <a:ext uri="{FF2B5EF4-FFF2-40B4-BE49-F238E27FC236}">
                <a16:creationId xmlns:a16="http://schemas.microsoft.com/office/drawing/2014/main" id="{82A3D3E2-94E0-4E3A-B92D-B93141F91B66}"/>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GB" altLang="es-ES"/>
          </a:p>
        </p:txBody>
      </p:sp>
      <p:sp>
        <p:nvSpPr>
          <p:cNvPr id="1030" name="Rectangle 6">
            <a:extLst>
              <a:ext uri="{FF2B5EF4-FFF2-40B4-BE49-F238E27FC236}">
                <a16:creationId xmlns:a16="http://schemas.microsoft.com/office/drawing/2014/main" id="{5B070EB4-E994-4EB2-960A-587BAC6EEACD}"/>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469D7DE6-F35B-4FF2-9961-461ACEAD0108}" type="slidenum">
              <a:rPr lang="en-GB" altLang="es-ES"/>
              <a:pPr>
                <a:defRPr/>
              </a:pPr>
              <a:t>‹Nº›</a:t>
            </a:fld>
            <a:endParaRPr lang="en-GB" alt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artchive.com/artchive/p/picasso/aficiona.jpg" TargetMode="External"/><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artlex.com/ArtLex/p/postimp.html" TargetMode="External"/><Relationship Id="rId1" Type="http://schemas.openxmlformats.org/officeDocument/2006/relationships/slideLayout" Target="../slideLayouts/slideLayout6.xml"/><Relationship Id="rId5" Type="http://schemas.openxmlformats.org/officeDocument/2006/relationships/hyperlink" Target="http://moma.org/collection/browse_results.php?object_id=79766"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hyperlink" Target="http://www.artlex.com/ArtLex/So.html#anchor1012118" TargetMode="External"/><Relationship Id="rId3" Type="http://schemas.openxmlformats.org/officeDocument/2006/relationships/hyperlink" Target="http://www.artlex.com/ArtLex/An.html#anchor1141593" TargetMode="External"/><Relationship Id="rId7" Type="http://schemas.openxmlformats.org/officeDocument/2006/relationships/hyperlink" Target="http://www.artlex.com/ArtLex/Cp.html#anchor1883641" TargetMode="External"/><Relationship Id="rId2" Type="http://schemas.openxmlformats.org/officeDocument/2006/relationships/hyperlink" Target="http://www.artlex.com/ArtLex/Su.html#anchor3248455" TargetMode="External"/><Relationship Id="rId1" Type="http://schemas.openxmlformats.org/officeDocument/2006/relationships/slideLayout" Target="../slideLayouts/slideLayout6.xml"/><Relationship Id="rId6" Type="http://schemas.openxmlformats.org/officeDocument/2006/relationships/hyperlink" Target="http://www.artlex.com/ArtLex/n/nature.html" TargetMode="External"/><Relationship Id="rId11" Type="http://schemas.openxmlformats.org/officeDocument/2006/relationships/hyperlink" Target="http://www.artchive.com/artchive/G/gris.html" TargetMode="External"/><Relationship Id="rId5" Type="http://schemas.openxmlformats.org/officeDocument/2006/relationships/hyperlink" Target="http://www.artlex.com/ArtLex/f/form.html" TargetMode="External"/><Relationship Id="rId10" Type="http://schemas.openxmlformats.org/officeDocument/2006/relationships/image" Target="../media/image7.jpeg"/><Relationship Id="rId4" Type="http://schemas.openxmlformats.org/officeDocument/2006/relationships/hyperlink" Target="http://www.artlex.com/ArtLex/a/abstraction.html" TargetMode="External"/><Relationship Id="rId9" Type="http://schemas.openxmlformats.org/officeDocument/2006/relationships/hyperlink" Target="http://www.artlex.com/ArtLex/Con.html#anchor48517"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artchive.com/artchive/B/braque.html"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artchive.com/artchive/G/gris.html" TargetMode="External"/><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Synthetic_cubism" TargetMode="External"/><Relationship Id="rId2" Type="http://schemas.openxmlformats.org/officeDocument/2006/relationships/hyperlink" Target="http://en.wikipedia.org/wiki/Analytical_cubism" TargetMode="External"/><Relationship Id="rId1" Type="http://schemas.openxmlformats.org/officeDocument/2006/relationships/slideLayout" Target="../slideLayouts/slideLayout2.xml"/><Relationship Id="rId5" Type="http://schemas.openxmlformats.org/officeDocument/2006/relationships/hyperlink" Target="http://www.artchive.com/artchive/B/braque.html" TargetMode="Externa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hyperlink" Target="http://www.artchive.com/artchive/B/braque.html" TargetMode="External"/><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hyperlink" Target="http://www.withoutstyle.com/wp-content/uploads/2008/03/cubism-toy.jpg" TargetMode="External"/><Relationship Id="rId2" Type="http://schemas.openxmlformats.org/officeDocument/2006/relationships/image" Target="../media/image16.jpeg"/><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hyperlink" Target="http://www.artchive.com/artchive/B/braque.html" TargetMode="Externa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en.wikipedia.org/wiki/Analytical_cubism"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www.artchive.com/artchive/B/braque.html" TargetMode="External"/><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12.151.120.44/Works_of_Art/viewOnezoom.asp?dep=21&amp;zoomFlag=1&amp;viewmode=0&amp;item=1997%2E149%2E12"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12.151.120.44/Works_of_Art/viewOnezoom.asp?dep=21&amp;zoomFlag=1&amp;viewmode=0&amp;item=1997%2E149%2E12" TargetMode="External"/><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5">
            <a:extLst>
              <a:ext uri="{FF2B5EF4-FFF2-40B4-BE49-F238E27FC236}">
                <a16:creationId xmlns:a16="http://schemas.microsoft.com/office/drawing/2014/main" id="{BCC2F49F-1AC7-4815-BCEA-2999378DD40B}"/>
              </a:ext>
            </a:extLst>
          </p:cNvPr>
          <p:cNvPicPr>
            <a:picLocks noChangeAspect="1" noChangeArrowheads="1"/>
          </p:cNvPicPr>
          <p:nvPr/>
        </p:nvPicPr>
        <p:blipFill>
          <a:blip r:embed="rId2">
            <a:lum bright="20000" contrast="10000"/>
            <a:extLst>
              <a:ext uri="{28A0092B-C50C-407E-A947-70E740481C1C}">
                <a14:useLocalDpi xmlns:a14="http://schemas.microsoft.com/office/drawing/2010/main" val="0"/>
              </a:ext>
            </a:extLst>
          </a:blip>
          <a:srcRect/>
          <a:stretch>
            <a:fillRect/>
          </a:stretch>
        </p:blipFill>
        <p:spPr bwMode="auto">
          <a:xfrm>
            <a:off x="0" y="0"/>
            <a:ext cx="9144000" cy="694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 Box 6">
            <a:extLst>
              <a:ext uri="{FF2B5EF4-FFF2-40B4-BE49-F238E27FC236}">
                <a16:creationId xmlns:a16="http://schemas.microsoft.com/office/drawing/2014/main" id="{556418C2-1391-41AB-A0EC-D21CBCF19325}"/>
              </a:ext>
            </a:extLst>
          </p:cNvPr>
          <p:cNvSpPr txBox="1">
            <a:spLocks noChangeArrowheads="1"/>
          </p:cNvSpPr>
          <p:nvPr/>
        </p:nvSpPr>
        <p:spPr bwMode="auto">
          <a:xfrm>
            <a:off x="2124075" y="2349500"/>
            <a:ext cx="4968875"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s-ES" sz="8800" b="1">
                <a:latin typeface="AvantGarde Bk BT" pitchFamily="34" charset="0"/>
              </a:rPr>
              <a:t>CUBISM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F13AEAF9-E100-4EAC-BB97-C8B78CC9B693}"/>
              </a:ext>
            </a:extLst>
          </p:cNvPr>
          <p:cNvSpPr>
            <a:spLocks noGrp="1" noChangeArrowheads="1"/>
          </p:cNvSpPr>
          <p:nvPr>
            <p:ph type="body" idx="1"/>
          </p:nvPr>
        </p:nvSpPr>
        <p:spPr>
          <a:xfrm>
            <a:off x="611188" y="4941888"/>
            <a:ext cx="8064500" cy="1800225"/>
          </a:xfrm>
        </p:spPr>
        <p:txBody>
          <a:bodyPr/>
          <a:lstStyle/>
          <a:p>
            <a:pPr eaLnBrk="1" hangingPunct="1">
              <a:lnSpc>
                <a:spcPct val="90000"/>
              </a:lnSpc>
            </a:pPr>
            <a:r>
              <a:rPr lang="en-GB" altLang="es-ES"/>
              <a:t>The Cubist movement in painting was developed by Picasso and Braque around 1907-1914, and became a major influence on Western art. </a:t>
            </a:r>
          </a:p>
        </p:txBody>
      </p:sp>
      <p:pic>
        <p:nvPicPr>
          <p:cNvPr id="3075" name="Picture 8">
            <a:extLst>
              <a:ext uri="{FF2B5EF4-FFF2-40B4-BE49-F238E27FC236}">
                <a16:creationId xmlns:a16="http://schemas.microsoft.com/office/drawing/2014/main" id="{06BA7B98-5B95-433B-972F-78E561AC0F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932363" cy="484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10">
            <a:extLst>
              <a:ext uri="{FF2B5EF4-FFF2-40B4-BE49-F238E27FC236}">
                <a16:creationId xmlns:a16="http://schemas.microsoft.com/office/drawing/2014/main" id="{7F62CA9F-8BDE-4702-9BFF-D31604BFD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0"/>
            <a:ext cx="5292725"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11">
            <a:extLst>
              <a:ext uri="{FF2B5EF4-FFF2-40B4-BE49-F238E27FC236}">
                <a16:creationId xmlns:a16="http://schemas.microsoft.com/office/drawing/2014/main" id="{51D5CB08-C777-4F86-803F-1412CF7E8376}"/>
              </a:ext>
            </a:extLst>
          </p:cNvPr>
          <p:cNvSpPr>
            <a:spLocks noChangeArrowheads="1"/>
          </p:cNvSpPr>
          <p:nvPr/>
        </p:nvSpPr>
        <p:spPr bwMode="auto">
          <a:xfrm>
            <a:off x="7164388" y="2781300"/>
            <a:ext cx="1778000" cy="674688"/>
          </a:xfrm>
          <a:prstGeom prst="rect">
            <a:avLst/>
          </a:prstGeom>
          <a:solidFill>
            <a:srgbClr val="FFC67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25373"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s-ES" sz="1800" b="1"/>
              <a:t>Georges Braque</a:t>
            </a:r>
          </a:p>
          <a:p>
            <a:pPr algn="ctr" eaLnBrk="1" hangingPunct="1">
              <a:spcBef>
                <a:spcPct val="0"/>
              </a:spcBef>
              <a:buFontTx/>
              <a:buNone/>
            </a:pPr>
            <a:r>
              <a:rPr lang="en-GB" altLang="es-ES" sz="1800" b="1"/>
              <a:t>01 Jan 1955 </a:t>
            </a:r>
          </a:p>
        </p:txBody>
      </p:sp>
      <p:sp>
        <p:nvSpPr>
          <p:cNvPr id="3078" name="Rectangle 12">
            <a:extLst>
              <a:ext uri="{FF2B5EF4-FFF2-40B4-BE49-F238E27FC236}">
                <a16:creationId xmlns:a16="http://schemas.microsoft.com/office/drawing/2014/main" id="{E51415D0-2793-4E81-8EB9-0588BAEBF27D}"/>
              </a:ext>
            </a:extLst>
          </p:cNvPr>
          <p:cNvSpPr>
            <a:spLocks noChangeArrowheads="1"/>
          </p:cNvSpPr>
          <p:nvPr/>
        </p:nvSpPr>
        <p:spPr bwMode="auto">
          <a:xfrm>
            <a:off x="2627313" y="3429000"/>
            <a:ext cx="1549400" cy="674688"/>
          </a:xfrm>
          <a:prstGeom prst="rect">
            <a:avLst/>
          </a:prstGeom>
          <a:solidFill>
            <a:srgbClr val="FFC67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125373"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s-ES" sz="1800" b="1"/>
              <a:t>Pablo Picasso</a:t>
            </a:r>
          </a:p>
          <a:p>
            <a:pPr algn="ctr" eaLnBrk="1" hangingPunct="1">
              <a:spcBef>
                <a:spcPct val="0"/>
              </a:spcBef>
              <a:buFontTx/>
              <a:buNone/>
            </a:pPr>
            <a:r>
              <a:rPr lang="en-GB" altLang="es-ES" sz="1800" b="1"/>
              <a:t>30 Sep 1955</a:t>
            </a:r>
            <a:r>
              <a:rPr lang="en-GB" altLang="es-ES" sz="180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B33D92EF-DE96-4F20-8427-716F5BDE4881}"/>
              </a:ext>
            </a:extLst>
          </p:cNvPr>
          <p:cNvSpPr>
            <a:spLocks noGrp="1" noChangeArrowheads="1"/>
          </p:cNvSpPr>
          <p:nvPr>
            <p:ph type="title"/>
          </p:nvPr>
        </p:nvSpPr>
        <p:spPr>
          <a:xfrm>
            <a:off x="374650" y="0"/>
            <a:ext cx="8229600" cy="1143000"/>
          </a:xfrm>
        </p:spPr>
        <p:txBody>
          <a:bodyPr/>
          <a:lstStyle/>
          <a:p>
            <a:pPr algn="l" eaLnBrk="1" hangingPunct="1"/>
            <a:r>
              <a:rPr lang="en-GB" altLang="es-ES"/>
              <a:t>Abstracted form</a:t>
            </a:r>
          </a:p>
        </p:txBody>
      </p:sp>
      <p:sp>
        <p:nvSpPr>
          <p:cNvPr id="4099" name="Rectangle 3">
            <a:extLst>
              <a:ext uri="{FF2B5EF4-FFF2-40B4-BE49-F238E27FC236}">
                <a16:creationId xmlns:a16="http://schemas.microsoft.com/office/drawing/2014/main" id="{F9ED7B7C-FB89-4C50-BD05-39A9BD03CE70}"/>
              </a:ext>
            </a:extLst>
          </p:cNvPr>
          <p:cNvSpPr>
            <a:spLocks noGrp="1" noChangeArrowheads="1"/>
          </p:cNvSpPr>
          <p:nvPr>
            <p:ph type="body" idx="4294967295"/>
          </p:nvPr>
        </p:nvSpPr>
        <p:spPr>
          <a:xfrm>
            <a:off x="0" y="981075"/>
            <a:ext cx="3827463" cy="5689600"/>
          </a:xfrm>
        </p:spPr>
        <p:txBody>
          <a:bodyPr/>
          <a:lstStyle/>
          <a:p>
            <a:pPr eaLnBrk="1" hangingPunct="1">
              <a:lnSpc>
                <a:spcPct val="90000"/>
              </a:lnSpc>
            </a:pPr>
            <a:r>
              <a:rPr lang="en-GB" altLang="es-ES" sz="2800"/>
              <a:t>The artists chose to break down the subjects, and re-assembled in an abstracted form — instead of depicting objects from one viewpoint, the artist depicts the subject from a multitude of viewpoints to represent the subject in a greater context.</a:t>
            </a:r>
          </a:p>
          <a:p>
            <a:pPr eaLnBrk="1" hangingPunct="1">
              <a:lnSpc>
                <a:spcPct val="90000"/>
              </a:lnSpc>
            </a:pPr>
            <a:endParaRPr lang="en-GB" altLang="es-ES" sz="2800"/>
          </a:p>
        </p:txBody>
      </p:sp>
      <p:pic>
        <p:nvPicPr>
          <p:cNvPr id="4100" name="Picture 5">
            <a:extLst>
              <a:ext uri="{FF2B5EF4-FFF2-40B4-BE49-F238E27FC236}">
                <a16:creationId xmlns:a16="http://schemas.microsoft.com/office/drawing/2014/main" id="{B189DE4F-278E-4C54-BBEA-4912C21265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6025" y="188913"/>
            <a:ext cx="3867150" cy="662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 Box 6">
            <a:extLst>
              <a:ext uri="{FF2B5EF4-FFF2-40B4-BE49-F238E27FC236}">
                <a16:creationId xmlns:a16="http://schemas.microsoft.com/office/drawing/2014/main" id="{B811E09A-2463-4894-905B-AB916F4020DE}"/>
              </a:ext>
            </a:extLst>
          </p:cNvPr>
          <p:cNvSpPr txBox="1">
            <a:spLocks noChangeArrowheads="1"/>
          </p:cNvSpPr>
          <p:nvPr/>
        </p:nvSpPr>
        <p:spPr bwMode="auto">
          <a:xfrm>
            <a:off x="3492500" y="6035675"/>
            <a:ext cx="2735263" cy="822325"/>
          </a:xfrm>
          <a:prstGeom prst="rect">
            <a:avLst/>
          </a:prstGeom>
          <a:solidFill>
            <a:srgbClr val="FFC67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GB" altLang="es-ES" sz="2400" b="1"/>
              <a:t>Picasso, </a:t>
            </a:r>
            <a:r>
              <a:rPr lang="en-GB" altLang="es-ES" sz="2400" b="1">
                <a:hlinkClick r:id="rId3"/>
              </a:rPr>
              <a:t>Aficionado (1912)</a:t>
            </a:r>
            <a:r>
              <a:rPr lang="en-GB" altLang="es-ES" sz="180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9">
            <a:extLst>
              <a:ext uri="{FF2B5EF4-FFF2-40B4-BE49-F238E27FC236}">
                <a16:creationId xmlns:a16="http://schemas.microsoft.com/office/drawing/2014/main" id="{27373BD1-134D-4DE8-B702-AD1B02BC7118}"/>
              </a:ext>
            </a:extLst>
          </p:cNvPr>
          <p:cNvSpPr>
            <a:spLocks noGrp="1" noChangeArrowheads="1"/>
          </p:cNvSpPr>
          <p:nvPr>
            <p:ph type="title"/>
          </p:nvPr>
        </p:nvSpPr>
        <p:spPr/>
        <p:txBody>
          <a:bodyPr/>
          <a:lstStyle/>
          <a:p>
            <a:pPr eaLnBrk="1" hangingPunct="1"/>
            <a:r>
              <a:rPr lang="en-GB" altLang="es-ES" sz="4000"/>
              <a:t>Inspirations…</a:t>
            </a:r>
            <a:br>
              <a:rPr lang="en-GB" altLang="es-ES" sz="4000"/>
            </a:br>
            <a:endParaRPr lang="en-GB" altLang="es-ES" sz="4000"/>
          </a:p>
        </p:txBody>
      </p:sp>
      <p:sp>
        <p:nvSpPr>
          <p:cNvPr id="5123" name="Rectangle 3">
            <a:extLst>
              <a:ext uri="{FF2B5EF4-FFF2-40B4-BE49-F238E27FC236}">
                <a16:creationId xmlns:a16="http://schemas.microsoft.com/office/drawing/2014/main" id="{20BF2368-13EC-44E9-A498-3493E7AA4A7C}"/>
              </a:ext>
            </a:extLst>
          </p:cNvPr>
          <p:cNvSpPr>
            <a:spLocks noGrp="1" noChangeArrowheads="1"/>
          </p:cNvSpPr>
          <p:nvPr>
            <p:ph type="body" idx="4294967295"/>
          </p:nvPr>
        </p:nvSpPr>
        <p:spPr>
          <a:xfrm>
            <a:off x="179388" y="908050"/>
            <a:ext cx="8569325" cy="936625"/>
          </a:xfrm>
        </p:spPr>
        <p:txBody>
          <a:bodyPr/>
          <a:lstStyle/>
          <a:p>
            <a:pPr eaLnBrk="1" hangingPunct="1">
              <a:lnSpc>
                <a:spcPct val="80000"/>
              </a:lnSpc>
            </a:pPr>
            <a:r>
              <a:rPr lang="en-GB" altLang="es-ES" sz="2000"/>
              <a:t>They were greatly inspired by African sculpture, and by painters </a:t>
            </a:r>
            <a:r>
              <a:rPr lang="en-GB" altLang="es-ES" sz="2000">
                <a:hlinkClick r:id="rId2"/>
              </a:rPr>
              <a:t>Paul Cézanne</a:t>
            </a:r>
            <a:r>
              <a:rPr lang="en-GB" altLang="es-ES" sz="2000"/>
              <a:t> </a:t>
            </a:r>
            <a:r>
              <a:rPr lang="en-GB" altLang="es-ES" sz="1600"/>
              <a:t>(French, 1839-1906)</a:t>
            </a:r>
            <a:r>
              <a:rPr lang="en-GB" altLang="es-ES" sz="2000"/>
              <a:t> and Georges Seurat </a:t>
            </a:r>
            <a:r>
              <a:rPr lang="en-GB" altLang="es-ES" sz="1600"/>
              <a:t>(French, 1859-1891), </a:t>
            </a:r>
          </a:p>
        </p:txBody>
      </p:sp>
      <p:pic>
        <p:nvPicPr>
          <p:cNvPr id="5124" name="Picture 5" descr="Pablo Picasso. Les Demoiselles d'Avignon. Paris, June-July 1907">
            <a:extLst>
              <a:ext uri="{FF2B5EF4-FFF2-40B4-BE49-F238E27FC236}">
                <a16:creationId xmlns:a16="http://schemas.microsoft.com/office/drawing/2014/main" id="{67310DE7-3E3F-4F9C-BCDC-7ED259E8E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28775"/>
            <a:ext cx="5070475"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7">
            <a:extLst>
              <a:ext uri="{FF2B5EF4-FFF2-40B4-BE49-F238E27FC236}">
                <a16:creationId xmlns:a16="http://schemas.microsoft.com/office/drawing/2014/main" id="{3E909280-5898-4E76-9629-2973D17BB8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1628775"/>
            <a:ext cx="4010025"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8">
            <a:extLst>
              <a:ext uri="{FF2B5EF4-FFF2-40B4-BE49-F238E27FC236}">
                <a16:creationId xmlns:a16="http://schemas.microsoft.com/office/drawing/2014/main" id="{E23C454F-A766-4D0B-8332-7ADE717B7A0B}"/>
              </a:ext>
            </a:extLst>
          </p:cNvPr>
          <p:cNvSpPr txBox="1">
            <a:spLocks noChangeArrowheads="1"/>
          </p:cNvSpPr>
          <p:nvPr/>
        </p:nvSpPr>
        <p:spPr bwMode="auto">
          <a:xfrm>
            <a:off x="0" y="5661025"/>
            <a:ext cx="3746500" cy="701675"/>
          </a:xfrm>
          <a:prstGeom prst="rect">
            <a:avLst/>
          </a:prstGeom>
          <a:solidFill>
            <a:srgbClr val="FFC67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s-ES" sz="2000" b="1"/>
              <a:t>Picasso, </a:t>
            </a:r>
            <a:r>
              <a:rPr lang="en-GB" altLang="es-ES" sz="2000" b="1">
                <a:hlinkClick r:id="rId5"/>
              </a:rPr>
              <a:t>Les Demoiselles d'Avignon (1907)</a:t>
            </a:r>
            <a:r>
              <a:rPr lang="en-GB" altLang="es-ES" sz="2000" b="1"/>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2DF115E5-5E64-4AB8-89CC-8544CB1E6BA2}"/>
              </a:ext>
            </a:extLst>
          </p:cNvPr>
          <p:cNvSpPr>
            <a:spLocks noGrp="1" noChangeArrowheads="1"/>
          </p:cNvSpPr>
          <p:nvPr>
            <p:ph type="title"/>
          </p:nvPr>
        </p:nvSpPr>
        <p:spPr>
          <a:xfrm>
            <a:off x="468313" y="-306388"/>
            <a:ext cx="8229600" cy="1143001"/>
          </a:xfrm>
        </p:spPr>
        <p:txBody>
          <a:bodyPr/>
          <a:lstStyle/>
          <a:p>
            <a:pPr eaLnBrk="1" hangingPunct="1"/>
            <a:r>
              <a:rPr lang="en-GB" altLang="es-ES"/>
              <a:t>Broken up</a:t>
            </a:r>
          </a:p>
        </p:txBody>
      </p:sp>
      <p:sp>
        <p:nvSpPr>
          <p:cNvPr id="6147" name="Rectangle 3">
            <a:extLst>
              <a:ext uri="{FF2B5EF4-FFF2-40B4-BE49-F238E27FC236}">
                <a16:creationId xmlns:a16="http://schemas.microsoft.com/office/drawing/2014/main" id="{876403BB-5A21-4C05-996B-62F9B34B4B77}"/>
              </a:ext>
            </a:extLst>
          </p:cNvPr>
          <p:cNvSpPr>
            <a:spLocks noGrp="1" noChangeArrowheads="1"/>
          </p:cNvSpPr>
          <p:nvPr>
            <p:ph type="body" idx="4294967295"/>
          </p:nvPr>
        </p:nvSpPr>
        <p:spPr>
          <a:xfrm>
            <a:off x="250825" y="5157788"/>
            <a:ext cx="8893175" cy="1184275"/>
          </a:xfrm>
        </p:spPr>
        <p:txBody>
          <a:bodyPr/>
          <a:lstStyle/>
          <a:p>
            <a:pPr eaLnBrk="1" hangingPunct="1">
              <a:lnSpc>
                <a:spcPct val="90000"/>
              </a:lnSpc>
            </a:pPr>
            <a:r>
              <a:rPr lang="en-GB" altLang="es-ES" sz="2400"/>
              <a:t>In Cubism the </a:t>
            </a:r>
            <a:r>
              <a:rPr lang="en-GB" altLang="es-ES" sz="2400">
                <a:hlinkClick r:id="rId2"/>
              </a:rPr>
              <a:t>subject</a:t>
            </a:r>
            <a:r>
              <a:rPr lang="en-GB" altLang="es-ES" sz="2400"/>
              <a:t> matter is broken up, </a:t>
            </a:r>
            <a:r>
              <a:rPr lang="en-GB" altLang="es-ES" sz="2400">
                <a:hlinkClick r:id="rId3"/>
              </a:rPr>
              <a:t>analyzed</a:t>
            </a:r>
            <a:r>
              <a:rPr lang="en-GB" altLang="es-ES" sz="2400"/>
              <a:t>, and reassembled in an </a:t>
            </a:r>
            <a:r>
              <a:rPr lang="en-GB" altLang="es-ES" sz="2400">
                <a:hlinkClick r:id="rId4"/>
              </a:rPr>
              <a:t>abstracted</a:t>
            </a:r>
            <a:r>
              <a:rPr lang="en-GB" altLang="es-ES" sz="2400" i="1"/>
              <a:t> </a:t>
            </a:r>
            <a:r>
              <a:rPr lang="en-GB" altLang="es-ES" sz="2400">
                <a:hlinkClick r:id="rId5"/>
              </a:rPr>
              <a:t>form</a:t>
            </a:r>
            <a:r>
              <a:rPr lang="en-GB" altLang="es-ES" sz="2400"/>
              <a:t>. Picasso and Braque followed the advice of Paul Cézanne, who in 1904 said artists should treat </a:t>
            </a:r>
            <a:r>
              <a:rPr lang="en-GB" altLang="es-ES" sz="2400">
                <a:hlinkClick r:id="rId6"/>
              </a:rPr>
              <a:t>nature</a:t>
            </a:r>
            <a:r>
              <a:rPr lang="en-GB" altLang="es-ES" sz="2400"/>
              <a:t> "in terms of the </a:t>
            </a:r>
            <a:r>
              <a:rPr lang="en-GB" altLang="es-ES" sz="2400">
                <a:hlinkClick r:id="rId7"/>
              </a:rPr>
              <a:t>cylinder</a:t>
            </a:r>
            <a:r>
              <a:rPr lang="en-GB" altLang="es-ES" sz="2400"/>
              <a:t>, the </a:t>
            </a:r>
            <a:r>
              <a:rPr lang="en-GB" altLang="es-ES" sz="2400">
                <a:hlinkClick r:id="rId8"/>
              </a:rPr>
              <a:t>sphere</a:t>
            </a:r>
            <a:r>
              <a:rPr lang="en-GB" altLang="es-ES" sz="2400"/>
              <a:t> and the </a:t>
            </a:r>
            <a:r>
              <a:rPr lang="en-GB" altLang="es-ES" sz="2400">
                <a:hlinkClick r:id="rId9"/>
              </a:rPr>
              <a:t>cone</a:t>
            </a:r>
            <a:r>
              <a:rPr lang="en-GB" altLang="es-ES" sz="2400"/>
              <a:t>."</a:t>
            </a:r>
          </a:p>
        </p:txBody>
      </p:sp>
      <p:pic>
        <p:nvPicPr>
          <p:cNvPr id="6148" name="Picture 5">
            <a:extLst>
              <a:ext uri="{FF2B5EF4-FFF2-40B4-BE49-F238E27FC236}">
                <a16:creationId xmlns:a16="http://schemas.microsoft.com/office/drawing/2014/main" id="{2375DB42-3E48-445D-9775-FC9C2A933D4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7088" y="620713"/>
            <a:ext cx="7488237"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Rectangle 6">
            <a:extLst>
              <a:ext uri="{FF2B5EF4-FFF2-40B4-BE49-F238E27FC236}">
                <a16:creationId xmlns:a16="http://schemas.microsoft.com/office/drawing/2014/main" id="{67EDD03D-FABA-420B-B545-8616101E1DF1}"/>
              </a:ext>
            </a:extLst>
          </p:cNvPr>
          <p:cNvSpPr>
            <a:spLocks noChangeArrowheads="1"/>
          </p:cNvSpPr>
          <p:nvPr/>
        </p:nvSpPr>
        <p:spPr bwMode="auto">
          <a:xfrm>
            <a:off x="5938838" y="4179888"/>
            <a:ext cx="3457575" cy="762000"/>
          </a:xfrm>
          <a:prstGeom prst="rect">
            <a:avLst/>
          </a:prstGeom>
          <a:solidFill>
            <a:srgbClr val="FFC67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2000" b="1">
                <a:hlinkClick r:id="rId11"/>
              </a:rPr>
              <a:t>Gris, Juan</a:t>
            </a:r>
            <a:r>
              <a:rPr lang="en-GB" altLang="es-ES" sz="2000"/>
              <a:t>, </a:t>
            </a:r>
            <a:r>
              <a:rPr lang="en-GB" altLang="es-ES" sz="2000" i="1"/>
              <a:t>Teacups,1914</a:t>
            </a:r>
            <a:br>
              <a:rPr lang="en-GB" altLang="es-ES" sz="2400" i="1"/>
            </a:br>
            <a:endParaRPr lang="en-GB" altLang="es-ES" sz="2400" i="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DD2F544-841A-447F-9260-D3298DCAB0BF}"/>
              </a:ext>
            </a:extLst>
          </p:cNvPr>
          <p:cNvSpPr>
            <a:spLocks noGrp="1" noChangeArrowheads="1"/>
          </p:cNvSpPr>
          <p:nvPr>
            <p:ph type="title"/>
          </p:nvPr>
        </p:nvSpPr>
        <p:spPr>
          <a:xfrm>
            <a:off x="-2052638" y="0"/>
            <a:ext cx="8229601" cy="1143000"/>
          </a:xfrm>
        </p:spPr>
        <p:txBody>
          <a:bodyPr/>
          <a:lstStyle/>
          <a:p>
            <a:pPr eaLnBrk="1" hangingPunct="1"/>
            <a:r>
              <a:rPr lang="en-GB" altLang="es-ES" sz="4000"/>
              <a:t>The Cubist style</a:t>
            </a:r>
          </a:p>
        </p:txBody>
      </p:sp>
      <p:sp>
        <p:nvSpPr>
          <p:cNvPr id="7171" name="Rectangle 3">
            <a:extLst>
              <a:ext uri="{FF2B5EF4-FFF2-40B4-BE49-F238E27FC236}">
                <a16:creationId xmlns:a16="http://schemas.microsoft.com/office/drawing/2014/main" id="{6AB47E4A-BBE5-4F15-A828-489D75180148}"/>
              </a:ext>
            </a:extLst>
          </p:cNvPr>
          <p:cNvSpPr>
            <a:spLocks noGrp="1" noChangeArrowheads="1"/>
          </p:cNvSpPr>
          <p:nvPr>
            <p:ph type="body" idx="1"/>
          </p:nvPr>
        </p:nvSpPr>
        <p:spPr>
          <a:xfrm>
            <a:off x="179388" y="1123950"/>
            <a:ext cx="3754437" cy="5905500"/>
          </a:xfrm>
        </p:spPr>
        <p:txBody>
          <a:bodyPr/>
          <a:lstStyle/>
          <a:p>
            <a:pPr eaLnBrk="1" hangingPunct="1"/>
            <a:r>
              <a:rPr lang="en-GB" altLang="es-ES"/>
              <a:t>emphasized the flat, two-dimensional surface of the picture plane, rejecting the traditional techniques of perspective, foreshortening, modelling. </a:t>
            </a:r>
          </a:p>
        </p:txBody>
      </p:sp>
      <p:pic>
        <p:nvPicPr>
          <p:cNvPr id="7172" name="Picture 5">
            <a:extLst>
              <a:ext uri="{FF2B5EF4-FFF2-40B4-BE49-F238E27FC236}">
                <a16:creationId xmlns:a16="http://schemas.microsoft.com/office/drawing/2014/main" id="{FCF199A7-D013-4B99-B7CE-1C76416A76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738" y="476250"/>
            <a:ext cx="4964112" cy="6165850"/>
          </a:xfrm>
          <a:prstGeom prst="rect">
            <a:avLst/>
          </a:prstGeom>
          <a:solidFill>
            <a:srgbClr val="FFC67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173" name="Rectangle 6">
            <a:extLst>
              <a:ext uri="{FF2B5EF4-FFF2-40B4-BE49-F238E27FC236}">
                <a16:creationId xmlns:a16="http://schemas.microsoft.com/office/drawing/2014/main" id="{7F696B97-FFAC-4A48-A70A-51FE1286FA6F}"/>
              </a:ext>
            </a:extLst>
          </p:cNvPr>
          <p:cNvSpPr>
            <a:spLocks noChangeArrowheads="1"/>
          </p:cNvSpPr>
          <p:nvPr/>
        </p:nvSpPr>
        <p:spPr bwMode="auto">
          <a:xfrm>
            <a:off x="6711950" y="5373688"/>
            <a:ext cx="2432050" cy="915987"/>
          </a:xfrm>
          <a:prstGeom prst="rect">
            <a:avLst/>
          </a:prstGeom>
          <a:solidFill>
            <a:srgbClr val="FFC67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1800" b="1">
                <a:hlinkClick r:id="rId3"/>
              </a:rPr>
              <a:t>Braque, Georges</a:t>
            </a:r>
            <a:br>
              <a:rPr lang="en-GB" altLang="es-ES" sz="1800"/>
            </a:br>
            <a:r>
              <a:rPr lang="en-GB" altLang="es-ES" sz="1800"/>
              <a:t>Violin and Candlestick</a:t>
            </a:r>
            <a:br>
              <a:rPr lang="en-GB" altLang="es-ES" sz="1800"/>
            </a:br>
            <a:r>
              <a:rPr lang="en-GB" altLang="es-ES" sz="1800"/>
              <a:t>Paris, [spring 1910]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2FE61D7D-F8C0-48EA-B7ED-7E4E2A5F43F4}"/>
              </a:ext>
            </a:extLst>
          </p:cNvPr>
          <p:cNvSpPr>
            <a:spLocks noGrp="1" noChangeArrowheads="1"/>
          </p:cNvSpPr>
          <p:nvPr>
            <p:ph type="title"/>
          </p:nvPr>
        </p:nvSpPr>
        <p:spPr>
          <a:xfrm>
            <a:off x="-2052638" y="0"/>
            <a:ext cx="8229601" cy="1143000"/>
          </a:xfrm>
        </p:spPr>
        <p:txBody>
          <a:bodyPr/>
          <a:lstStyle/>
          <a:p>
            <a:pPr eaLnBrk="1" hangingPunct="1"/>
            <a:r>
              <a:rPr lang="en-GB" altLang="es-ES"/>
              <a:t>New realities</a:t>
            </a:r>
          </a:p>
        </p:txBody>
      </p:sp>
      <p:sp>
        <p:nvSpPr>
          <p:cNvPr id="8195" name="Rectangle 3">
            <a:extLst>
              <a:ext uri="{FF2B5EF4-FFF2-40B4-BE49-F238E27FC236}">
                <a16:creationId xmlns:a16="http://schemas.microsoft.com/office/drawing/2014/main" id="{6B766FC0-B9B7-4C0B-9A7C-4A385F7ECEA0}"/>
              </a:ext>
            </a:extLst>
          </p:cNvPr>
          <p:cNvSpPr>
            <a:spLocks noGrp="1" noChangeArrowheads="1"/>
          </p:cNvSpPr>
          <p:nvPr>
            <p:ph type="body" idx="4294967295"/>
          </p:nvPr>
        </p:nvSpPr>
        <p:spPr>
          <a:xfrm>
            <a:off x="0" y="1052513"/>
            <a:ext cx="4427538" cy="5832475"/>
          </a:xfrm>
        </p:spPr>
        <p:txBody>
          <a:bodyPr/>
          <a:lstStyle/>
          <a:p>
            <a:pPr eaLnBrk="1" hangingPunct="1"/>
            <a:r>
              <a:rPr lang="en-GB" altLang="es-ES"/>
              <a:t>Cubist painters were not bound to copying form, texture, colour, and space; instead, they presented a new reality in paintings that depicted fragmented objects, whose several sides were seen simultaneously. </a:t>
            </a:r>
          </a:p>
          <a:p>
            <a:pPr eaLnBrk="1" hangingPunct="1"/>
            <a:endParaRPr lang="en-GB" altLang="es-ES"/>
          </a:p>
        </p:txBody>
      </p:sp>
      <p:pic>
        <p:nvPicPr>
          <p:cNvPr id="8196" name="Picture 5">
            <a:extLst>
              <a:ext uri="{FF2B5EF4-FFF2-40B4-BE49-F238E27FC236}">
                <a16:creationId xmlns:a16="http://schemas.microsoft.com/office/drawing/2014/main" id="{AF5D20B1-EB3B-4935-9FA9-63A4C03B67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26988"/>
            <a:ext cx="4316413" cy="674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Rectangle 6">
            <a:extLst>
              <a:ext uri="{FF2B5EF4-FFF2-40B4-BE49-F238E27FC236}">
                <a16:creationId xmlns:a16="http://schemas.microsoft.com/office/drawing/2014/main" id="{7F9F8BAD-259C-447C-B691-3C87CF288B4E}"/>
              </a:ext>
            </a:extLst>
          </p:cNvPr>
          <p:cNvSpPr>
            <a:spLocks noChangeArrowheads="1"/>
          </p:cNvSpPr>
          <p:nvPr/>
        </p:nvSpPr>
        <p:spPr bwMode="auto">
          <a:xfrm>
            <a:off x="3563938" y="5805488"/>
            <a:ext cx="2881312" cy="915987"/>
          </a:xfrm>
          <a:prstGeom prst="rect">
            <a:avLst/>
          </a:prstGeom>
          <a:solidFill>
            <a:srgbClr val="FFC67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1800">
                <a:hlinkClick r:id="rId3"/>
              </a:rPr>
              <a:t>Gris, Juan</a:t>
            </a:r>
            <a:br>
              <a:rPr lang="en-GB" altLang="es-ES" sz="1800"/>
            </a:br>
            <a:r>
              <a:rPr lang="en-GB" altLang="es-ES" sz="1800"/>
              <a:t>Landscape at Ceret, 1913</a:t>
            </a:r>
            <a:br>
              <a:rPr lang="en-GB" altLang="es-ES" sz="1800"/>
            </a:br>
            <a:r>
              <a:rPr lang="en-GB" altLang="es-ES" sz="1800"/>
              <a:t>oil on canvas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74F08DA8-0555-4AEC-BD3C-3943ABD166F3}"/>
              </a:ext>
            </a:extLst>
          </p:cNvPr>
          <p:cNvSpPr>
            <a:spLocks noGrp="1" noChangeArrowheads="1"/>
          </p:cNvSpPr>
          <p:nvPr>
            <p:ph type="title"/>
          </p:nvPr>
        </p:nvSpPr>
        <p:spPr>
          <a:xfrm>
            <a:off x="-1836738" y="0"/>
            <a:ext cx="8229601" cy="1143000"/>
          </a:xfrm>
        </p:spPr>
        <p:txBody>
          <a:bodyPr/>
          <a:lstStyle/>
          <a:p>
            <a:pPr eaLnBrk="1" hangingPunct="1"/>
            <a:r>
              <a:rPr lang="en-GB" altLang="es-ES"/>
              <a:t>Types of Cubism </a:t>
            </a:r>
          </a:p>
        </p:txBody>
      </p:sp>
      <p:sp>
        <p:nvSpPr>
          <p:cNvPr id="9219" name="Rectangle 3">
            <a:extLst>
              <a:ext uri="{FF2B5EF4-FFF2-40B4-BE49-F238E27FC236}">
                <a16:creationId xmlns:a16="http://schemas.microsoft.com/office/drawing/2014/main" id="{95A023FC-6BEF-40A9-A50E-40F81E9A39A2}"/>
              </a:ext>
            </a:extLst>
          </p:cNvPr>
          <p:cNvSpPr>
            <a:spLocks noGrp="1" noChangeArrowheads="1"/>
          </p:cNvSpPr>
          <p:nvPr>
            <p:ph type="body" idx="1"/>
          </p:nvPr>
        </p:nvSpPr>
        <p:spPr>
          <a:xfrm>
            <a:off x="-36513" y="1196975"/>
            <a:ext cx="4475163" cy="5661025"/>
          </a:xfrm>
        </p:spPr>
        <p:txBody>
          <a:bodyPr/>
          <a:lstStyle/>
          <a:p>
            <a:pPr eaLnBrk="1" hangingPunct="1">
              <a:lnSpc>
                <a:spcPct val="90000"/>
              </a:lnSpc>
            </a:pPr>
            <a:r>
              <a:rPr lang="en-GB" altLang="es-ES" sz="2800"/>
              <a:t>There are two main types of cubism, </a:t>
            </a:r>
            <a:r>
              <a:rPr lang="en-GB" altLang="es-ES" sz="2800">
                <a:hlinkClick r:id="rId2" tooltip="Analytical cubism"/>
              </a:rPr>
              <a:t>analytical cubism</a:t>
            </a:r>
            <a:r>
              <a:rPr lang="en-GB" altLang="es-ES" sz="2800"/>
              <a:t> and </a:t>
            </a:r>
            <a:r>
              <a:rPr lang="en-GB" altLang="es-ES" sz="2800">
                <a:hlinkClick r:id="rId3" tooltip="Synthetic cubism"/>
              </a:rPr>
              <a:t>synthetic cubism</a:t>
            </a:r>
            <a:r>
              <a:rPr lang="en-GB" altLang="es-ES" sz="2800"/>
              <a:t>. The work up to </a:t>
            </a:r>
            <a:r>
              <a:rPr lang="en-GB" altLang="es-ES" sz="2800" b="1" u="sng">
                <a:solidFill>
                  <a:schemeClr val="hlink"/>
                </a:solidFill>
              </a:rPr>
              <a:t>1912</a:t>
            </a:r>
            <a:r>
              <a:rPr lang="en-GB" altLang="es-ES" sz="2800"/>
              <a:t> is known as Analytical Cubism, concentrating on </a:t>
            </a:r>
            <a:r>
              <a:rPr lang="en-GB" altLang="es-ES" sz="2800" u="sng">
                <a:solidFill>
                  <a:schemeClr val="hlink"/>
                </a:solidFill>
              </a:rPr>
              <a:t>geometrical forms</a:t>
            </a:r>
            <a:r>
              <a:rPr lang="en-GB" altLang="es-ES" sz="2800"/>
              <a:t> using subdued colours. Analytic cubism was mainly practiced by Braque, and is very simple, with dark, almost </a:t>
            </a:r>
            <a:r>
              <a:rPr lang="en-GB" altLang="es-ES" sz="2800" u="sng">
                <a:solidFill>
                  <a:schemeClr val="hlink"/>
                </a:solidFill>
              </a:rPr>
              <a:t>monochromatic</a:t>
            </a:r>
            <a:r>
              <a:rPr lang="en-GB" altLang="es-ES" sz="2800"/>
              <a:t> colours. </a:t>
            </a:r>
          </a:p>
        </p:txBody>
      </p:sp>
      <p:pic>
        <p:nvPicPr>
          <p:cNvPr id="9220" name="Picture 5">
            <a:extLst>
              <a:ext uri="{FF2B5EF4-FFF2-40B4-BE49-F238E27FC236}">
                <a16:creationId xmlns:a16="http://schemas.microsoft.com/office/drawing/2014/main" id="{55FF82C3-4A4A-4F23-93B5-632F5A6A5E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9525"/>
            <a:ext cx="4217987"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Rectangle 6">
            <a:extLst>
              <a:ext uri="{FF2B5EF4-FFF2-40B4-BE49-F238E27FC236}">
                <a16:creationId xmlns:a16="http://schemas.microsoft.com/office/drawing/2014/main" id="{2877EDB6-9721-4923-9C97-5CD96D57E4AF}"/>
              </a:ext>
            </a:extLst>
          </p:cNvPr>
          <p:cNvSpPr>
            <a:spLocks noChangeArrowheads="1"/>
          </p:cNvSpPr>
          <p:nvPr/>
        </p:nvSpPr>
        <p:spPr bwMode="auto">
          <a:xfrm>
            <a:off x="4500563" y="4581525"/>
            <a:ext cx="2025650" cy="1190625"/>
          </a:xfrm>
          <a:prstGeom prst="rect">
            <a:avLst/>
          </a:prstGeom>
          <a:solidFill>
            <a:srgbClr val="FFC67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1800" b="1">
                <a:hlinkClick r:id="rId5"/>
              </a:rPr>
              <a:t>Braque, Georges</a:t>
            </a:r>
            <a:br>
              <a:rPr lang="en-GB" altLang="es-ES" sz="1800"/>
            </a:br>
            <a:r>
              <a:rPr lang="en-GB" altLang="es-ES" sz="1800"/>
              <a:t>Violin and Pitcher</a:t>
            </a:r>
            <a:br>
              <a:rPr lang="en-GB" altLang="es-ES" sz="1800"/>
            </a:br>
            <a:r>
              <a:rPr lang="en-GB" altLang="es-ES" sz="1800"/>
              <a:t>Paris, [early 1910]</a:t>
            </a:r>
            <a:br>
              <a:rPr lang="en-GB" altLang="es-ES" sz="1800"/>
            </a:br>
            <a:r>
              <a:rPr lang="en-GB" altLang="es-ES" sz="1800"/>
              <a:t>Oil on canvas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a:extLst>
              <a:ext uri="{FF2B5EF4-FFF2-40B4-BE49-F238E27FC236}">
                <a16:creationId xmlns:a16="http://schemas.microsoft.com/office/drawing/2014/main" id="{0C900D2A-50D6-4220-9AD7-3595A8AE7670}"/>
              </a:ext>
            </a:extLst>
          </p:cNvPr>
          <p:cNvSpPr>
            <a:spLocks noGrp="1" noChangeArrowheads="1"/>
          </p:cNvSpPr>
          <p:nvPr>
            <p:ph type="title"/>
          </p:nvPr>
        </p:nvSpPr>
        <p:spPr>
          <a:xfrm>
            <a:off x="-1641475" y="0"/>
            <a:ext cx="8229600" cy="1143000"/>
          </a:xfrm>
        </p:spPr>
        <p:txBody>
          <a:bodyPr/>
          <a:lstStyle/>
          <a:p>
            <a:pPr eaLnBrk="1" hangingPunct="1"/>
            <a:r>
              <a:rPr lang="en-GB" altLang="es-ES"/>
              <a:t>Synthetic Cubism</a:t>
            </a:r>
          </a:p>
        </p:txBody>
      </p:sp>
      <p:sp>
        <p:nvSpPr>
          <p:cNvPr id="10243" name="Rectangle 3">
            <a:extLst>
              <a:ext uri="{FF2B5EF4-FFF2-40B4-BE49-F238E27FC236}">
                <a16:creationId xmlns:a16="http://schemas.microsoft.com/office/drawing/2014/main" id="{4D4E9A5F-B274-4E0E-9BEE-02CD6A6563C8}"/>
              </a:ext>
            </a:extLst>
          </p:cNvPr>
          <p:cNvSpPr>
            <a:spLocks noGrp="1" noChangeArrowheads="1"/>
          </p:cNvSpPr>
          <p:nvPr>
            <p:ph type="body" idx="4294967295"/>
          </p:nvPr>
        </p:nvSpPr>
        <p:spPr>
          <a:xfrm>
            <a:off x="0" y="1125538"/>
            <a:ext cx="4679950" cy="4319587"/>
          </a:xfrm>
        </p:spPr>
        <p:txBody>
          <a:bodyPr/>
          <a:lstStyle/>
          <a:p>
            <a:pPr eaLnBrk="1" hangingPunct="1">
              <a:lnSpc>
                <a:spcPct val="90000"/>
              </a:lnSpc>
            </a:pPr>
            <a:r>
              <a:rPr lang="en-GB" altLang="es-ES"/>
              <a:t>The second phase after 1912, known as Synthetic Cubism, used more decorative shapes, stencilling, collage, and brighter colours. It was then that artists such as Picasso and Braque started to use pieces of cut-up newspaper in their paintings. </a:t>
            </a:r>
          </a:p>
        </p:txBody>
      </p:sp>
      <p:pic>
        <p:nvPicPr>
          <p:cNvPr id="10244" name="Picture 7">
            <a:extLst>
              <a:ext uri="{FF2B5EF4-FFF2-40B4-BE49-F238E27FC236}">
                <a16:creationId xmlns:a16="http://schemas.microsoft.com/office/drawing/2014/main" id="{BB113A36-0BFE-42AD-AF8C-B30DC34BF9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1400" y="44450"/>
            <a:ext cx="4257675"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Rectangle 8">
            <a:extLst>
              <a:ext uri="{FF2B5EF4-FFF2-40B4-BE49-F238E27FC236}">
                <a16:creationId xmlns:a16="http://schemas.microsoft.com/office/drawing/2014/main" id="{CC910F37-3CD6-4123-AC66-A313D46C066A}"/>
              </a:ext>
            </a:extLst>
          </p:cNvPr>
          <p:cNvSpPr>
            <a:spLocks noChangeArrowheads="1"/>
          </p:cNvSpPr>
          <p:nvPr/>
        </p:nvSpPr>
        <p:spPr bwMode="auto">
          <a:xfrm>
            <a:off x="4716463" y="5876925"/>
            <a:ext cx="4932362" cy="1100138"/>
          </a:xfrm>
          <a:prstGeom prst="rect">
            <a:avLst/>
          </a:prstGeom>
          <a:solidFill>
            <a:srgbClr val="FFC67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1600" b="1">
                <a:hlinkClick r:id="rId3"/>
              </a:rPr>
              <a:t>Braque, Georges</a:t>
            </a:r>
            <a:br>
              <a:rPr lang="en-GB" altLang="es-ES" sz="1600" b="1"/>
            </a:br>
            <a:r>
              <a:rPr lang="en-GB" altLang="es-ES" sz="1600" b="1"/>
              <a:t>Fruit Dish, Ace of Clubs, [Paris, early 1913]</a:t>
            </a:r>
            <a:br>
              <a:rPr lang="en-GB" altLang="es-ES" sz="1600" b="1"/>
            </a:br>
            <a:r>
              <a:rPr lang="en-GB" altLang="es-ES" sz="1600" b="1"/>
              <a:t>Oil, gouache, and charcoal on canvas.</a:t>
            </a:r>
            <a:br>
              <a:rPr lang="en-GB" altLang="es-ES" sz="1800"/>
            </a:br>
            <a:endParaRPr lang="en-GB" altLang="es-ES"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a:extLst>
              <a:ext uri="{FF2B5EF4-FFF2-40B4-BE49-F238E27FC236}">
                <a16:creationId xmlns:a16="http://schemas.microsoft.com/office/drawing/2014/main" id="{B66A3B37-CBB7-4818-B585-7349C9618F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765175"/>
            <a:ext cx="4729162" cy="587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5">
            <a:extLst>
              <a:ext uri="{FF2B5EF4-FFF2-40B4-BE49-F238E27FC236}">
                <a16:creationId xmlns:a16="http://schemas.microsoft.com/office/drawing/2014/main" id="{3696BDA4-911C-40B7-BC61-06D2D23B2C94}"/>
              </a:ext>
            </a:extLst>
          </p:cNvPr>
          <p:cNvSpPr>
            <a:spLocks noChangeArrowheads="1"/>
          </p:cNvSpPr>
          <p:nvPr/>
        </p:nvSpPr>
        <p:spPr bwMode="auto">
          <a:xfrm>
            <a:off x="5508625" y="1182688"/>
            <a:ext cx="19573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2000"/>
              <a:t>David Hockney</a:t>
            </a:r>
            <a:r>
              <a:rPr lang="en-GB" altLang="es-ES" sz="1800"/>
              <a:t> </a:t>
            </a:r>
          </a:p>
        </p:txBody>
      </p:sp>
      <p:sp>
        <p:nvSpPr>
          <p:cNvPr id="11268" name="Rectangle 6">
            <a:extLst>
              <a:ext uri="{FF2B5EF4-FFF2-40B4-BE49-F238E27FC236}">
                <a16:creationId xmlns:a16="http://schemas.microsoft.com/office/drawing/2014/main" id="{E85079BC-204A-4FB3-B663-8492097EA16B}"/>
              </a:ext>
            </a:extLst>
          </p:cNvPr>
          <p:cNvSpPr>
            <a:spLocks noChangeArrowheads="1"/>
          </p:cNvSpPr>
          <p:nvPr/>
        </p:nvSpPr>
        <p:spPr bwMode="auto">
          <a:xfrm>
            <a:off x="5435600" y="1924050"/>
            <a:ext cx="3468688"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1800" i="1"/>
              <a:t>Portrait of the Artist's Mother</a:t>
            </a:r>
            <a:r>
              <a:rPr lang="en-GB" altLang="es-ES" sz="1800"/>
              <a:t>. 1985, photocollage. </a:t>
            </a:r>
          </a:p>
          <a:p>
            <a:pPr eaLnBrk="1" hangingPunct="1">
              <a:spcBef>
                <a:spcPct val="0"/>
              </a:spcBef>
              <a:buFontTx/>
              <a:buNone/>
            </a:pPr>
            <a:endParaRPr lang="en-GB" altLang="es-ES" sz="1800"/>
          </a:p>
          <a:p>
            <a:pPr eaLnBrk="1" hangingPunct="1">
              <a:spcBef>
                <a:spcPct val="0"/>
              </a:spcBef>
              <a:buFontTx/>
              <a:buNone/>
            </a:pPr>
            <a:r>
              <a:rPr lang="en-GB" altLang="es-ES" sz="1800"/>
              <a:t>This is called a photocollage rather than a photomontage, because it is more three-dimensional than a montage tends to be. Hockney reflected extensively on his process of collaging prints taken from a camera as connecting to the Cubist sense of multiple angles and especially of movement. These "multiples" (as he called them) convey a strong sense of movement, </a:t>
            </a:r>
          </a:p>
        </p:txBody>
      </p:sp>
      <p:sp>
        <p:nvSpPr>
          <p:cNvPr id="11269" name="Rectangle 7">
            <a:extLst>
              <a:ext uri="{FF2B5EF4-FFF2-40B4-BE49-F238E27FC236}">
                <a16:creationId xmlns:a16="http://schemas.microsoft.com/office/drawing/2014/main" id="{6379D537-E6FA-453C-87C0-BDD673A42DE5}"/>
              </a:ext>
            </a:extLst>
          </p:cNvPr>
          <p:cNvSpPr>
            <a:spLocks noGrp="1" noChangeArrowheads="1"/>
          </p:cNvSpPr>
          <p:nvPr>
            <p:ph type="title"/>
          </p:nvPr>
        </p:nvSpPr>
        <p:spPr>
          <a:xfrm>
            <a:off x="468313" y="-171450"/>
            <a:ext cx="8229600" cy="1143000"/>
          </a:xfrm>
        </p:spPr>
        <p:txBody>
          <a:bodyPr/>
          <a:lstStyle/>
          <a:p>
            <a:pPr eaLnBrk="1" hangingPunct="1"/>
            <a:r>
              <a:rPr lang="en-GB" altLang="es-ES" sz="3600"/>
              <a:t>Cubism influences in Contemporary 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a:extLst>
              <a:ext uri="{FF2B5EF4-FFF2-40B4-BE49-F238E27FC236}">
                <a16:creationId xmlns:a16="http://schemas.microsoft.com/office/drawing/2014/main" id="{5BAF2F15-B7BD-4D91-A75F-3A518E9081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333375"/>
            <a:ext cx="3097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5">
            <a:extLst>
              <a:ext uri="{FF2B5EF4-FFF2-40B4-BE49-F238E27FC236}">
                <a16:creationId xmlns:a16="http://schemas.microsoft.com/office/drawing/2014/main" id="{D396A88C-34F5-42EB-8B92-4524FF87C7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333375"/>
            <a:ext cx="5616575" cy="559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7">
            <a:extLst>
              <a:ext uri="{FF2B5EF4-FFF2-40B4-BE49-F238E27FC236}">
                <a16:creationId xmlns:a16="http://schemas.microsoft.com/office/drawing/2014/main" id="{A8CBD859-5A9A-4640-8630-718C798813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3644900"/>
            <a:ext cx="3097212"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8">
            <a:extLst>
              <a:ext uri="{FF2B5EF4-FFF2-40B4-BE49-F238E27FC236}">
                <a16:creationId xmlns:a16="http://schemas.microsoft.com/office/drawing/2014/main" id="{F39F9D15-9AC7-403F-AB09-A0E1F44E4920}"/>
              </a:ext>
            </a:extLst>
          </p:cNvPr>
          <p:cNvSpPr>
            <a:spLocks noChangeArrowheads="1"/>
          </p:cNvSpPr>
          <p:nvPr/>
        </p:nvSpPr>
        <p:spPr bwMode="auto">
          <a:xfrm>
            <a:off x="5508625" y="765175"/>
            <a:ext cx="27876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3600" b="1">
                <a:solidFill>
                  <a:schemeClr val="bg1"/>
                </a:solidFill>
              </a:rPr>
              <a:t>David Mach</a:t>
            </a:r>
            <a:r>
              <a:rPr lang="en-GB" altLang="es-ES" sz="1800"/>
              <a:t> </a:t>
            </a:r>
          </a:p>
        </p:txBody>
      </p:sp>
      <p:sp>
        <p:nvSpPr>
          <p:cNvPr id="12294" name="Text Box 9">
            <a:extLst>
              <a:ext uri="{FF2B5EF4-FFF2-40B4-BE49-F238E27FC236}">
                <a16:creationId xmlns:a16="http://schemas.microsoft.com/office/drawing/2014/main" id="{61EE6BF8-D174-4F46-9728-0965D887C88B}"/>
              </a:ext>
            </a:extLst>
          </p:cNvPr>
          <p:cNvSpPr txBox="1">
            <a:spLocks noChangeArrowheads="1"/>
          </p:cNvSpPr>
          <p:nvPr/>
        </p:nvSpPr>
        <p:spPr bwMode="auto">
          <a:xfrm>
            <a:off x="3408363" y="5949950"/>
            <a:ext cx="57356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1800">
                <a:latin typeface="Tahoma" panose="020B0604030504040204" pitchFamily="34" charset="0"/>
              </a:rPr>
              <a:t>Post Card Collage, made up of multiple images to build</a:t>
            </a:r>
          </a:p>
          <a:p>
            <a:pPr eaLnBrk="1" hangingPunct="1">
              <a:spcBef>
                <a:spcPct val="0"/>
              </a:spcBef>
              <a:buFontTx/>
              <a:buNone/>
            </a:pPr>
            <a:r>
              <a:rPr lang="en-GB" altLang="es-ES" sz="1800">
                <a:latin typeface="Tahoma" panose="020B0604030504040204" pitchFamily="34" charset="0"/>
              </a:rPr>
              <a:t>A single portrait.</a:t>
            </a:r>
            <a:r>
              <a:rPr lang="en-GB" altLang="es-ES" sz="180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97BCF68E-89EF-44FB-922E-886207B79BFF}"/>
              </a:ext>
            </a:extLst>
          </p:cNvPr>
          <p:cNvSpPr>
            <a:spLocks noGrp="1" noChangeArrowheads="1"/>
          </p:cNvSpPr>
          <p:nvPr>
            <p:ph type="title"/>
          </p:nvPr>
        </p:nvSpPr>
        <p:spPr>
          <a:xfrm>
            <a:off x="395288" y="0"/>
            <a:ext cx="8229600" cy="1143000"/>
          </a:xfrm>
        </p:spPr>
        <p:txBody>
          <a:bodyPr/>
          <a:lstStyle/>
          <a:p>
            <a:pPr eaLnBrk="1" hangingPunct="1"/>
            <a:r>
              <a:rPr lang="en-GB" altLang="es-ES"/>
              <a:t>Cubism Influencing Design</a:t>
            </a:r>
          </a:p>
        </p:txBody>
      </p:sp>
      <p:pic>
        <p:nvPicPr>
          <p:cNvPr id="13315" name="Picture 6">
            <a:extLst>
              <a:ext uri="{FF2B5EF4-FFF2-40B4-BE49-F238E27FC236}">
                <a16:creationId xmlns:a16="http://schemas.microsoft.com/office/drawing/2014/main" id="{5A9F3109-472D-48D3-AD7C-E2F5C35A7A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1075"/>
            <a:ext cx="5257800"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8" descr="Cubism Toy">
            <a:hlinkClick r:id="rId3" tooltip="Cubism Toy"/>
            <a:extLst>
              <a:ext uri="{FF2B5EF4-FFF2-40B4-BE49-F238E27FC236}">
                <a16:creationId xmlns:a16="http://schemas.microsoft.com/office/drawing/2014/main" id="{C8464814-10A6-48A9-8A91-54A573C5F2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2862263"/>
            <a:ext cx="3995737" cy="399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10">
            <a:extLst>
              <a:ext uri="{FF2B5EF4-FFF2-40B4-BE49-F238E27FC236}">
                <a16:creationId xmlns:a16="http://schemas.microsoft.com/office/drawing/2014/main" id="{F19A030D-9BA1-4203-BDD3-E1430F1804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8038" y="908050"/>
            <a:ext cx="2544762"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12">
            <a:extLst>
              <a:ext uri="{FF2B5EF4-FFF2-40B4-BE49-F238E27FC236}">
                <a16:creationId xmlns:a16="http://schemas.microsoft.com/office/drawing/2014/main" id="{0C9B265B-2670-42CC-B08E-E937CCCACB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32475" y="908050"/>
            <a:ext cx="3311525"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Text Box 13">
            <a:extLst>
              <a:ext uri="{FF2B5EF4-FFF2-40B4-BE49-F238E27FC236}">
                <a16:creationId xmlns:a16="http://schemas.microsoft.com/office/drawing/2014/main" id="{E6912E70-8F73-4DC6-99B7-1F23113F7FAC}"/>
              </a:ext>
            </a:extLst>
          </p:cNvPr>
          <p:cNvSpPr txBox="1">
            <a:spLocks noChangeArrowheads="1"/>
          </p:cNvSpPr>
          <p:nvPr/>
        </p:nvSpPr>
        <p:spPr bwMode="auto">
          <a:xfrm>
            <a:off x="395288" y="1268413"/>
            <a:ext cx="8137525"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s-ES" sz="2400" b="1">
                <a:solidFill>
                  <a:srgbClr val="D60093"/>
                </a:solidFill>
                <a:latin typeface="Tahoma" panose="020B0604030504040204" pitchFamily="34" charset="0"/>
              </a:rPr>
              <a:t>	</a:t>
            </a:r>
          </a:p>
          <a:p>
            <a:pPr eaLnBrk="1" hangingPunct="1">
              <a:spcBef>
                <a:spcPct val="50000"/>
              </a:spcBef>
              <a:buFontTx/>
              <a:buNone/>
            </a:pPr>
            <a:r>
              <a:rPr lang="en-GB" altLang="es-ES" sz="2400" b="1">
                <a:solidFill>
                  <a:schemeClr val="bg1"/>
                </a:solidFill>
                <a:latin typeface="Tahoma" panose="020B0604030504040204" pitchFamily="34" charset="0"/>
              </a:rPr>
              <a:t>Buildings</a:t>
            </a:r>
            <a:endParaRPr lang="en-GB" altLang="es-ES" sz="2400" b="1">
              <a:solidFill>
                <a:srgbClr val="D60093"/>
              </a:solidFill>
              <a:latin typeface="Tahoma" panose="020B0604030504040204" pitchFamily="34" charset="0"/>
            </a:endParaRPr>
          </a:p>
          <a:p>
            <a:pPr eaLnBrk="1" hangingPunct="1">
              <a:spcBef>
                <a:spcPct val="50000"/>
              </a:spcBef>
              <a:buFontTx/>
              <a:buNone/>
            </a:pPr>
            <a:r>
              <a:rPr lang="en-GB" altLang="es-ES" sz="2400" b="1">
                <a:solidFill>
                  <a:srgbClr val="D60093"/>
                </a:solidFill>
                <a:latin typeface="Tahoma" panose="020B0604030504040204" pitchFamily="34" charset="0"/>
              </a:rPr>
              <a:t>		                                            Household</a:t>
            </a:r>
          </a:p>
          <a:p>
            <a:pPr eaLnBrk="1" hangingPunct="1">
              <a:spcBef>
                <a:spcPct val="50000"/>
              </a:spcBef>
              <a:buFontTx/>
              <a:buNone/>
            </a:pPr>
            <a:endParaRPr lang="en-GB" altLang="es-ES" sz="2400" b="1">
              <a:solidFill>
                <a:srgbClr val="D60093"/>
              </a:solidFill>
              <a:latin typeface="Tahoma" panose="020B0604030504040204" pitchFamily="34" charset="0"/>
            </a:endParaRPr>
          </a:p>
          <a:p>
            <a:pPr eaLnBrk="1" hangingPunct="1">
              <a:spcBef>
                <a:spcPct val="50000"/>
              </a:spcBef>
              <a:buFontTx/>
              <a:buNone/>
            </a:pPr>
            <a:r>
              <a:rPr lang="en-GB" altLang="es-ES" sz="2400" b="1">
                <a:solidFill>
                  <a:srgbClr val="D60093"/>
                </a:solidFill>
                <a:latin typeface="Tahoma" panose="020B0604030504040204" pitchFamily="34" charset="0"/>
              </a:rPr>
              <a:t>				</a:t>
            </a:r>
          </a:p>
          <a:p>
            <a:pPr eaLnBrk="1" hangingPunct="1">
              <a:spcBef>
                <a:spcPct val="50000"/>
              </a:spcBef>
              <a:buFontTx/>
              <a:buNone/>
            </a:pPr>
            <a:r>
              <a:rPr lang="en-GB" altLang="es-ES" sz="2400" b="1">
                <a:solidFill>
                  <a:srgbClr val="D60093"/>
                </a:solidFill>
                <a:latin typeface="Tahoma" panose="020B0604030504040204" pitchFamily="34" charset="0"/>
              </a:rPr>
              <a:t>				      Fashion</a:t>
            </a:r>
          </a:p>
          <a:p>
            <a:pPr eaLnBrk="1" hangingPunct="1">
              <a:spcBef>
                <a:spcPct val="50000"/>
              </a:spcBef>
              <a:buFontTx/>
              <a:buNone/>
            </a:pPr>
            <a:r>
              <a:rPr lang="en-GB" altLang="es-ES" sz="2400" b="1">
                <a:solidFill>
                  <a:srgbClr val="D60093"/>
                </a:solidFill>
                <a:latin typeface="Tahoma" panose="020B0604030504040204" pitchFamily="34" charset="0"/>
              </a:rPr>
              <a:t>															                                                            						  Toys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E89AF048-0538-4F0F-8182-00F5FB786BC9}"/>
              </a:ext>
            </a:extLst>
          </p:cNvPr>
          <p:cNvSpPr>
            <a:spLocks noGrp="1" noChangeArrowheads="1"/>
          </p:cNvSpPr>
          <p:nvPr>
            <p:ph type="title"/>
          </p:nvPr>
        </p:nvSpPr>
        <p:spPr>
          <a:xfrm>
            <a:off x="468313" y="0"/>
            <a:ext cx="3382962" cy="2349500"/>
          </a:xfrm>
        </p:spPr>
        <p:txBody>
          <a:bodyPr/>
          <a:lstStyle/>
          <a:p>
            <a:pPr eaLnBrk="1" hangingPunct="1"/>
            <a:r>
              <a:rPr lang="en-GB" altLang="es-ES"/>
              <a:t>Can you identify the following? </a:t>
            </a:r>
          </a:p>
        </p:txBody>
      </p:sp>
      <p:pic>
        <p:nvPicPr>
          <p:cNvPr id="14339" name="Picture 5">
            <a:extLst>
              <a:ext uri="{FF2B5EF4-FFF2-40B4-BE49-F238E27FC236}">
                <a16:creationId xmlns:a16="http://schemas.microsoft.com/office/drawing/2014/main" id="{6F87646B-CC5A-4AA9-ADBB-8AD24CAA2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8" y="14288"/>
            <a:ext cx="4735512"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ctangle 6">
            <a:extLst>
              <a:ext uri="{FF2B5EF4-FFF2-40B4-BE49-F238E27FC236}">
                <a16:creationId xmlns:a16="http://schemas.microsoft.com/office/drawing/2014/main" id="{ACD90FFC-0F3F-4FDE-A011-C2F26AABC674}"/>
              </a:ext>
            </a:extLst>
          </p:cNvPr>
          <p:cNvSpPr>
            <a:spLocks noChangeArrowheads="1"/>
          </p:cNvSpPr>
          <p:nvPr/>
        </p:nvSpPr>
        <p:spPr bwMode="auto">
          <a:xfrm>
            <a:off x="684213" y="3933825"/>
            <a:ext cx="30797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1800" b="1">
                <a:hlinkClick r:id="rId3"/>
              </a:rPr>
              <a:t>Braque, Georges</a:t>
            </a:r>
            <a:br>
              <a:rPr lang="en-GB" altLang="es-ES" sz="1800"/>
            </a:br>
            <a:r>
              <a:rPr lang="en-GB" altLang="es-ES" sz="1800"/>
              <a:t>Still Life with Harp and Violin</a:t>
            </a:r>
            <a:br>
              <a:rPr lang="en-GB" altLang="es-ES" sz="1800"/>
            </a:br>
            <a:r>
              <a:rPr lang="en-GB" altLang="es-ES" sz="1800"/>
              <a:t>1912</a:t>
            </a:r>
            <a:br>
              <a:rPr lang="en-GB" altLang="es-ES" sz="1800"/>
            </a:br>
            <a:r>
              <a:rPr lang="en-GB" altLang="es-ES" sz="1800"/>
              <a:t>Oil on canvas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A932628A-D45A-422A-BCED-7F184B79D760}"/>
              </a:ext>
            </a:extLst>
          </p:cNvPr>
          <p:cNvSpPr>
            <a:spLocks noGrp="1" noChangeArrowheads="1"/>
          </p:cNvSpPr>
          <p:nvPr>
            <p:ph type="title"/>
          </p:nvPr>
        </p:nvSpPr>
        <p:spPr/>
        <p:txBody>
          <a:bodyPr/>
          <a:lstStyle/>
          <a:p>
            <a:pPr eaLnBrk="1" hangingPunct="1"/>
            <a:r>
              <a:rPr lang="en-GB" altLang="es-ES"/>
              <a:t>Answer:</a:t>
            </a:r>
          </a:p>
        </p:txBody>
      </p:sp>
      <p:sp>
        <p:nvSpPr>
          <p:cNvPr id="15363" name="Rectangle 3">
            <a:extLst>
              <a:ext uri="{FF2B5EF4-FFF2-40B4-BE49-F238E27FC236}">
                <a16:creationId xmlns:a16="http://schemas.microsoft.com/office/drawing/2014/main" id="{9D5EA6FD-3B20-4336-88ED-CDAD64A27C72}"/>
              </a:ext>
            </a:extLst>
          </p:cNvPr>
          <p:cNvSpPr>
            <a:spLocks noGrp="1" noChangeArrowheads="1"/>
          </p:cNvSpPr>
          <p:nvPr>
            <p:ph type="body" idx="4294967295"/>
          </p:nvPr>
        </p:nvSpPr>
        <p:spPr>
          <a:xfrm>
            <a:off x="468313" y="1628775"/>
            <a:ext cx="8229600" cy="4525963"/>
          </a:xfrm>
        </p:spPr>
        <p:txBody>
          <a:bodyPr/>
          <a:lstStyle/>
          <a:p>
            <a:pPr algn="ctr" eaLnBrk="1" hangingPunct="1"/>
            <a:endParaRPr lang="en-GB" altLang="es-ES" sz="4000"/>
          </a:p>
          <a:p>
            <a:pPr algn="ctr" eaLnBrk="1" hangingPunct="1"/>
            <a:r>
              <a:rPr lang="en-GB" altLang="es-ES" sz="5400">
                <a:hlinkClick r:id="rId2" tooltip="Analytical cubism"/>
              </a:rPr>
              <a:t>Analytical</a:t>
            </a:r>
            <a:r>
              <a:rPr lang="en-GB" altLang="es-ES" sz="5400"/>
              <a:t> Cubism</a:t>
            </a:r>
          </a:p>
          <a:p>
            <a:pPr algn="ctr" eaLnBrk="1" hangingPunct="1"/>
            <a:r>
              <a:rPr lang="en-GB" altLang="es-ES" sz="4000"/>
              <a:t>Why?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a:extLst>
              <a:ext uri="{FF2B5EF4-FFF2-40B4-BE49-F238E27FC236}">
                <a16:creationId xmlns:a16="http://schemas.microsoft.com/office/drawing/2014/main" id="{42F66B72-2000-47BE-84E4-79287F097A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6">
            <a:extLst>
              <a:ext uri="{FF2B5EF4-FFF2-40B4-BE49-F238E27FC236}">
                <a16:creationId xmlns:a16="http://schemas.microsoft.com/office/drawing/2014/main" id="{8A849C61-06F1-4934-BC0E-C84DF860CB54}"/>
              </a:ext>
            </a:extLst>
          </p:cNvPr>
          <p:cNvSpPr>
            <a:spLocks noChangeArrowheads="1"/>
          </p:cNvSpPr>
          <p:nvPr/>
        </p:nvSpPr>
        <p:spPr bwMode="auto">
          <a:xfrm>
            <a:off x="5076825" y="188913"/>
            <a:ext cx="40703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1800" b="1">
                <a:hlinkClick r:id="rId3"/>
              </a:rPr>
              <a:t>Braque, Georges</a:t>
            </a:r>
            <a:br>
              <a:rPr lang="en-GB" altLang="es-ES" sz="1800"/>
            </a:br>
            <a:r>
              <a:rPr lang="en-GB" altLang="es-ES" sz="1800"/>
              <a:t>Still Life on a Table: "Gillette."</a:t>
            </a:r>
            <a:br>
              <a:rPr lang="en-GB" altLang="es-ES" sz="1800"/>
            </a:br>
            <a:r>
              <a:rPr lang="en-GB" altLang="es-ES" sz="1800"/>
              <a:t>[Paris, early 1914]</a:t>
            </a:r>
            <a:br>
              <a:rPr lang="en-GB" altLang="es-ES" sz="1800"/>
            </a:br>
            <a:r>
              <a:rPr lang="en-GB" altLang="es-ES" sz="1800"/>
              <a:t>Charcoal, pasted paper, and gouache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a:extLst>
              <a:ext uri="{FF2B5EF4-FFF2-40B4-BE49-F238E27FC236}">
                <a16:creationId xmlns:a16="http://schemas.microsoft.com/office/drawing/2014/main" id="{ED165F18-0D9A-4180-BB36-7E330C72EB0D}"/>
              </a:ext>
            </a:extLst>
          </p:cNvPr>
          <p:cNvSpPr>
            <a:spLocks noGrp="1" noChangeArrowheads="1"/>
          </p:cNvSpPr>
          <p:nvPr>
            <p:ph type="title"/>
          </p:nvPr>
        </p:nvSpPr>
        <p:spPr/>
        <p:txBody>
          <a:bodyPr/>
          <a:lstStyle/>
          <a:p>
            <a:pPr eaLnBrk="1" hangingPunct="1"/>
            <a:r>
              <a:rPr lang="en-GB" altLang="es-ES"/>
              <a:t>Answer:</a:t>
            </a:r>
          </a:p>
        </p:txBody>
      </p:sp>
      <p:sp>
        <p:nvSpPr>
          <p:cNvPr id="17411" name="Rectangle 6">
            <a:extLst>
              <a:ext uri="{FF2B5EF4-FFF2-40B4-BE49-F238E27FC236}">
                <a16:creationId xmlns:a16="http://schemas.microsoft.com/office/drawing/2014/main" id="{ED635780-7578-467C-8A3F-070D13292D49}"/>
              </a:ext>
            </a:extLst>
          </p:cNvPr>
          <p:cNvSpPr>
            <a:spLocks noGrp="1" noChangeArrowheads="1"/>
          </p:cNvSpPr>
          <p:nvPr>
            <p:ph type="body" idx="1"/>
          </p:nvPr>
        </p:nvSpPr>
        <p:spPr/>
        <p:txBody>
          <a:bodyPr/>
          <a:lstStyle/>
          <a:p>
            <a:pPr algn="ctr" eaLnBrk="1" hangingPunct="1"/>
            <a:r>
              <a:rPr lang="en-GB" altLang="es-ES" sz="5400"/>
              <a:t>Synthetic Cubism</a:t>
            </a:r>
          </a:p>
          <a:p>
            <a:pPr algn="ctr" eaLnBrk="1" hangingPunct="1"/>
            <a:r>
              <a:rPr lang="en-GB" altLang="es-ES" sz="5400"/>
              <a:t>Why?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8">
            <a:extLst>
              <a:ext uri="{FF2B5EF4-FFF2-40B4-BE49-F238E27FC236}">
                <a16:creationId xmlns:a16="http://schemas.microsoft.com/office/drawing/2014/main" id="{6F020F18-8A22-41F6-A55A-1971F31E7C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988"/>
            <a:ext cx="9144000" cy="693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9">
            <a:extLst>
              <a:ext uri="{FF2B5EF4-FFF2-40B4-BE49-F238E27FC236}">
                <a16:creationId xmlns:a16="http://schemas.microsoft.com/office/drawing/2014/main" id="{0752E098-B1F5-4C84-8D9B-43D9546A5012}"/>
              </a:ext>
            </a:extLst>
          </p:cNvPr>
          <p:cNvSpPr>
            <a:spLocks noChangeArrowheads="1"/>
          </p:cNvSpPr>
          <p:nvPr/>
        </p:nvSpPr>
        <p:spPr bwMode="auto">
          <a:xfrm>
            <a:off x="0" y="6042025"/>
            <a:ext cx="5060950" cy="9159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1800"/>
              <a:t>Picasso "Still Life with Chair Caning"</a:t>
            </a:r>
            <a:br>
              <a:rPr lang="en-GB" altLang="es-ES" sz="1800"/>
            </a:br>
            <a:r>
              <a:rPr lang="en-GB" altLang="es-ES" sz="1800"/>
              <a:t>1912 Oil and oilcloth on canvas, with rope frame</a:t>
            </a:r>
            <a:br>
              <a:rPr lang="en-GB" altLang="es-ES" sz="1800"/>
            </a:br>
            <a:endParaRPr lang="en-GB" altLang="es-ES" sz="1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Click to zoom">
            <a:hlinkClick r:id="rId2"/>
            <a:extLst>
              <a:ext uri="{FF2B5EF4-FFF2-40B4-BE49-F238E27FC236}">
                <a16:creationId xmlns:a16="http://schemas.microsoft.com/office/drawing/2014/main" id="{C7524AC5-A09E-473B-BF1B-FA2B223F4E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0"/>
            <a:ext cx="5683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6">
            <a:extLst>
              <a:ext uri="{FF2B5EF4-FFF2-40B4-BE49-F238E27FC236}">
                <a16:creationId xmlns:a16="http://schemas.microsoft.com/office/drawing/2014/main" id="{2EB61EE7-E57A-433C-9D22-1DF53FD9D495}"/>
              </a:ext>
            </a:extLst>
          </p:cNvPr>
          <p:cNvSpPr>
            <a:spLocks noChangeArrowheads="1"/>
          </p:cNvSpPr>
          <p:nvPr/>
        </p:nvSpPr>
        <p:spPr bwMode="auto">
          <a:xfrm>
            <a:off x="0" y="2565400"/>
            <a:ext cx="309721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s-ES" sz="1800"/>
              <a:t>Georges Braque</a:t>
            </a:r>
          </a:p>
          <a:p>
            <a:pPr algn="ctr" eaLnBrk="1" hangingPunct="1">
              <a:spcBef>
                <a:spcPct val="0"/>
              </a:spcBef>
              <a:buFontTx/>
              <a:buNone/>
            </a:pPr>
            <a:r>
              <a:rPr lang="en-GB" altLang="es-ES" sz="1800" b="1"/>
              <a:t>Candlestick and Playing Cards on a Table</a:t>
            </a:r>
            <a:endParaRPr lang="en-GB" altLang="es-ES" sz="1800"/>
          </a:p>
          <a:p>
            <a:pPr algn="ctr" eaLnBrk="1" hangingPunct="1">
              <a:spcBef>
                <a:spcPct val="0"/>
              </a:spcBef>
              <a:buFontTx/>
              <a:buNone/>
            </a:pPr>
            <a:r>
              <a:rPr lang="en-GB" altLang="es-ES" sz="1800"/>
              <a:t>1910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a:extLst>
              <a:ext uri="{FF2B5EF4-FFF2-40B4-BE49-F238E27FC236}">
                <a16:creationId xmlns:a16="http://schemas.microsoft.com/office/drawing/2014/main" id="{AF211BC3-125E-4E76-A3E7-DF0C0FDAB8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375" y="0"/>
            <a:ext cx="4040188" cy="67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6">
            <a:extLst>
              <a:ext uri="{FF2B5EF4-FFF2-40B4-BE49-F238E27FC236}">
                <a16:creationId xmlns:a16="http://schemas.microsoft.com/office/drawing/2014/main" id="{3D8398B8-D94F-4901-8741-F6C5C3D5357C}"/>
              </a:ext>
            </a:extLst>
          </p:cNvPr>
          <p:cNvSpPr>
            <a:spLocks noChangeArrowheads="1"/>
          </p:cNvSpPr>
          <p:nvPr/>
        </p:nvSpPr>
        <p:spPr bwMode="auto">
          <a:xfrm>
            <a:off x="0" y="2773363"/>
            <a:ext cx="3294063" cy="1036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2200" b="1"/>
              <a:t>Portrait of Josette Gris </a:t>
            </a:r>
            <a:br>
              <a:rPr lang="en-GB" altLang="es-ES" sz="2200" b="1"/>
            </a:br>
            <a:endParaRPr lang="en-GB" altLang="es-ES" sz="2200" b="1"/>
          </a:p>
          <a:p>
            <a:pPr>
              <a:spcBef>
                <a:spcPct val="0"/>
              </a:spcBef>
              <a:buFontTx/>
              <a:buNone/>
            </a:pPr>
            <a:endParaRPr lang="en-GB" altLang="es-ES" sz="1800"/>
          </a:p>
        </p:txBody>
      </p:sp>
      <p:sp>
        <p:nvSpPr>
          <p:cNvPr id="20484" name="Rectangle 8">
            <a:extLst>
              <a:ext uri="{FF2B5EF4-FFF2-40B4-BE49-F238E27FC236}">
                <a16:creationId xmlns:a16="http://schemas.microsoft.com/office/drawing/2014/main" id="{92C191C2-7AF2-44DB-8B65-B2CC4F98E7D2}"/>
              </a:ext>
            </a:extLst>
          </p:cNvPr>
          <p:cNvSpPr>
            <a:spLocks noChangeArrowheads="1"/>
          </p:cNvSpPr>
          <p:nvPr/>
        </p:nvSpPr>
        <p:spPr bwMode="auto">
          <a:xfrm>
            <a:off x="179388" y="3284538"/>
            <a:ext cx="3203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2000"/>
              <a:t>1916, Oil on panel</a:t>
            </a:r>
          </a:p>
        </p:txBody>
      </p:sp>
      <p:sp>
        <p:nvSpPr>
          <p:cNvPr id="20485" name="Rectangle 9">
            <a:extLst>
              <a:ext uri="{FF2B5EF4-FFF2-40B4-BE49-F238E27FC236}">
                <a16:creationId xmlns:a16="http://schemas.microsoft.com/office/drawing/2014/main" id="{E6A4386E-827F-4253-9B23-0225F86C7AE4}"/>
              </a:ext>
            </a:extLst>
          </p:cNvPr>
          <p:cNvSpPr>
            <a:spLocks noChangeArrowheads="1"/>
          </p:cNvSpPr>
          <p:nvPr/>
        </p:nvSpPr>
        <p:spPr bwMode="auto">
          <a:xfrm>
            <a:off x="250825" y="2349500"/>
            <a:ext cx="1736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s-ES" sz="2400" b="1"/>
              <a:t> Juan Gris</a:t>
            </a:r>
            <a:r>
              <a:rPr lang="en-GB" altLang="es-ES" sz="1800"/>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6">
            <a:extLst>
              <a:ext uri="{FF2B5EF4-FFF2-40B4-BE49-F238E27FC236}">
                <a16:creationId xmlns:a16="http://schemas.microsoft.com/office/drawing/2014/main" id="{7D2BCFD5-0027-4193-9435-60CB526F1249}"/>
              </a:ext>
            </a:extLst>
          </p:cNvPr>
          <p:cNvPicPr>
            <a:picLocks noChangeAspect="1" noChangeArrowheads="1"/>
          </p:cNvPicPr>
          <p:nvPr/>
        </p:nvPicPr>
        <p:blipFill>
          <a:blip r:embed="rId2">
            <a:lum brigh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 Box 9">
            <a:extLst>
              <a:ext uri="{FF2B5EF4-FFF2-40B4-BE49-F238E27FC236}">
                <a16:creationId xmlns:a16="http://schemas.microsoft.com/office/drawing/2014/main" id="{CF7D6655-3841-4ACC-8AB9-2748E51BC62D}"/>
              </a:ext>
            </a:extLst>
          </p:cNvPr>
          <p:cNvSpPr txBox="1">
            <a:spLocks noChangeArrowheads="1"/>
          </p:cNvSpPr>
          <p:nvPr/>
        </p:nvSpPr>
        <p:spPr bwMode="auto">
          <a:xfrm>
            <a:off x="3348038" y="333375"/>
            <a:ext cx="5472112"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s-ES" sz="1800" b="1"/>
              <a:t>Create a mind map of all the words you would use to describe Cubism… Here are a few to get you started…</a:t>
            </a:r>
          </a:p>
        </p:txBody>
      </p:sp>
      <p:sp>
        <p:nvSpPr>
          <p:cNvPr id="21508" name="Text Box 10">
            <a:extLst>
              <a:ext uri="{FF2B5EF4-FFF2-40B4-BE49-F238E27FC236}">
                <a16:creationId xmlns:a16="http://schemas.microsoft.com/office/drawing/2014/main" id="{051EFB88-E3BC-4615-B162-99F739BD42C8}"/>
              </a:ext>
            </a:extLst>
          </p:cNvPr>
          <p:cNvSpPr txBox="1">
            <a:spLocks noChangeArrowheads="1"/>
          </p:cNvSpPr>
          <p:nvPr/>
        </p:nvSpPr>
        <p:spPr bwMode="auto">
          <a:xfrm>
            <a:off x="179388" y="1484313"/>
            <a:ext cx="8642350" cy="545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s-ES" sz="1800" b="1"/>
              <a:t>Abstract,	Picasso,	Braque,		African Masks,	</a:t>
            </a:r>
          </a:p>
          <a:p>
            <a:pPr eaLnBrk="1" hangingPunct="1">
              <a:spcBef>
                <a:spcPct val="50000"/>
              </a:spcBef>
              <a:buFontTx/>
              <a:buNone/>
            </a:pPr>
            <a:r>
              <a:rPr lang="en-GB" altLang="es-ES" sz="1800" b="1"/>
              <a:t>	Cezanne,	 1907-1914,    	 Gris,		 re-assembled,</a:t>
            </a:r>
          </a:p>
          <a:p>
            <a:pPr eaLnBrk="1" hangingPunct="1">
              <a:spcBef>
                <a:spcPct val="50000"/>
              </a:spcBef>
              <a:buFontTx/>
              <a:buNone/>
            </a:pPr>
            <a:endParaRPr lang="en-GB" altLang="es-ES" sz="1800" b="1"/>
          </a:p>
          <a:p>
            <a:pPr eaLnBrk="1" hangingPunct="1">
              <a:spcBef>
                <a:spcPct val="50000"/>
              </a:spcBef>
              <a:buFontTx/>
              <a:buNone/>
            </a:pPr>
            <a:r>
              <a:rPr lang="en-GB" altLang="es-ES" sz="1800" b="1"/>
              <a:t>Viewpoint,     broken ,       Cylinder ,      Sphere ,     David Mach,    Cone</a:t>
            </a:r>
          </a:p>
          <a:p>
            <a:pPr eaLnBrk="1" hangingPunct="1">
              <a:spcBef>
                <a:spcPct val="50000"/>
              </a:spcBef>
              <a:buFontTx/>
              <a:buNone/>
            </a:pPr>
            <a:endParaRPr lang="en-GB" altLang="es-ES" sz="1800" b="1"/>
          </a:p>
          <a:p>
            <a:pPr eaLnBrk="1" hangingPunct="1">
              <a:spcBef>
                <a:spcPct val="50000"/>
              </a:spcBef>
              <a:buFontTx/>
              <a:buNone/>
            </a:pPr>
            <a:r>
              <a:rPr lang="en-GB" altLang="es-ES" sz="1800" b="1"/>
              <a:t>David Hockney,    Basic Shapes,   Still Life, 	Portraits,	Collage,		</a:t>
            </a:r>
          </a:p>
          <a:p>
            <a:pPr eaLnBrk="1" hangingPunct="1">
              <a:spcBef>
                <a:spcPct val="50000"/>
              </a:spcBef>
              <a:buFontTx/>
              <a:buNone/>
            </a:pPr>
            <a:r>
              <a:rPr lang="en-GB" altLang="es-ES" sz="1800" b="1"/>
              <a:t>Flat, 	two-dimensional,	 rejecting the traditional techniques , </a:t>
            </a:r>
          </a:p>
          <a:p>
            <a:pPr eaLnBrk="1" hangingPunct="1">
              <a:spcBef>
                <a:spcPct val="50000"/>
              </a:spcBef>
              <a:buFontTx/>
              <a:buNone/>
            </a:pPr>
            <a:endParaRPr lang="en-GB" altLang="es-ES" sz="1800" b="1"/>
          </a:p>
          <a:p>
            <a:pPr eaLnBrk="1" hangingPunct="1">
              <a:spcBef>
                <a:spcPct val="50000"/>
              </a:spcBef>
              <a:buFontTx/>
              <a:buNone/>
            </a:pPr>
            <a:r>
              <a:rPr lang="en-GB" altLang="es-ES" sz="1800" b="1"/>
              <a:t>innovative,   Photomontage,      perspective,     foreshortening,   modelling,</a:t>
            </a:r>
          </a:p>
          <a:p>
            <a:pPr eaLnBrk="1" hangingPunct="1">
              <a:spcBef>
                <a:spcPct val="50000"/>
              </a:spcBef>
              <a:buFontTx/>
              <a:buNone/>
            </a:pPr>
            <a:r>
              <a:rPr lang="en-GB" altLang="es-ES" sz="1800" b="1"/>
              <a:t>	</a:t>
            </a:r>
          </a:p>
          <a:p>
            <a:pPr eaLnBrk="1" hangingPunct="1">
              <a:spcBef>
                <a:spcPct val="50000"/>
              </a:spcBef>
              <a:buFontTx/>
              <a:buNone/>
            </a:pPr>
            <a:r>
              <a:rPr lang="en-GB" altLang="es-ES" sz="1800" b="1"/>
              <a:t>form, 	texture, 		colour,  	   space ,	 </a:t>
            </a:r>
            <a:r>
              <a:rPr lang="en-GB" altLang="es-ES" sz="1800" b="1">
                <a:solidFill>
                  <a:schemeClr val="tx2"/>
                </a:solidFill>
              </a:rPr>
              <a:t>Synthetic</a:t>
            </a:r>
            <a:r>
              <a:rPr lang="en-GB" altLang="es-ES" sz="1800"/>
              <a:t> </a:t>
            </a:r>
            <a:r>
              <a:rPr lang="en-GB" altLang="es-ES" sz="1800" b="1"/>
              <a:t>	Analytical 	</a:t>
            </a:r>
          </a:p>
          <a:p>
            <a:pPr eaLnBrk="1" hangingPunct="1">
              <a:spcBef>
                <a:spcPct val="50000"/>
              </a:spcBef>
              <a:buFontTx/>
              <a:buNone/>
            </a:pPr>
            <a:endParaRPr lang="en-GB" altLang="es-ES" sz="1800"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a:extLst>
              <a:ext uri="{FF2B5EF4-FFF2-40B4-BE49-F238E27FC236}">
                <a16:creationId xmlns:a16="http://schemas.microsoft.com/office/drawing/2014/main" id="{DDCA6F5F-BFD6-4078-AD0B-9DECC8D86E82}"/>
              </a:ext>
            </a:extLst>
          </p:cNvPr>
          <p:cNvPicPr>
            <a:picLocks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4932363" y="404813"/>
            <a:ext cx="3802062" cy="6192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531" name="Picture 5" descr="Click to zoom">
            <a:hlinkClick r:id="rId3"/>
            <a:extLst>
              <a:ext uri="{FF2B5EF4-FFF2-40B4-BE49-F238E27FC236}">
                <a16:creationId xmlns:a16="http://schemas.microsoft.com/office/drawing/2014/main" id="{BA76212F-E97D-45A4-A3C5-7693F28678EA}"/>
              </a:ext>
            </a:extLst>
          </p:cNvPr>
          <p:cNvPicPr>
            <a:picLocks noChangeAspect="1" noChangeArrowheads="1"/>
          </p:cNvPicPr>
          <p:nvPr>
            <p:ph type="body" idx="1"/>
          </p:nvPr>
        </p:nvPicPr>
        <p:blipFill>
          <a:blip r:embed="rId4">
            <a:extLst>
              <a:ext uri="{28A0092B-C50C-407E-A947-70E740481C1C}">
                <a14:useLocalDpi xmlns:a14="http://schemas.microsoft.com/office/drawing/2010/main" val="0"/>
              </a:ext>
            </a:extLst>
          </a:blip>
          <a:srcRect/>
          <a:stretch>
            <a:fillRect/>
          </a:stretch>
        </p:blipFill>
        <p:spPr>
          <a:xfrm>
            <a:off x="168275" y="404813"/>
            <a:ext cx="4237038" cy="51117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340</TotalTime>
  <Words>794</Words>
  <Application>Microsoft Office PowerPoint</Application>
  <PresentationFormat>Presentación en pantalla (4:3)</PresentationFormat>
  <Paragraphs>72</Paragraphs>
  <Slides>21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21</vt:i4>
      </vt:variant>
    </vt:vector>
  </HeadingPairs>
  <TitlesOfParts>
    <vt:vector size="26" baseType="lpstr">
      <vt:lpstr>Arial</vt:lpstr>
      <vt:lpstr>Calibri</vt:lpstr>
      <vt:lpstr>AvantGarde Bk BT</vt:lpstr>
      <vt:lpstr>Tahoma</vt:lpstr>
      <vt:lpstr>Default Design</vt:lpstr>
      <vt:lpstr>Presentación de PowerPoint</vt:lpstr>
      <vt:lpstr>Presentación de PowerPoint</vt:lpstr>
      <vt:lpstr>Abstracted form</vt:lpstr>
      <vt:lpstr>Inspirations… </vt:lpstr>
      <vt:lpstr>Broken up</vt:lpstr>
      <vt:lpstr>The Cubist style</vt:lpstr>
      <vt:lpstr>New realities</vt:lpstr>
      <vt:lpstr>Types of Cubism </vt:lpstr>
      <vt:lpstr>Synthetic Cubism</vt:lpstr>
      <vt:lpstr>Cubism influences in Contemporary Art</vt:lpstr>
      <vt:lpstr>Presentación de PowerPoint</vt:lpstr>
      <vt:lpstr>Cubism Influencing Design</vt:lpstr>
      <vt:lpstr>Can you identify the following? </vt:lpstr>
      <vt:lpstr>Answer:</vt:lpstr>
      <vt:lpstr>Presentación de PowerPoint</vt:lpstr>
      <vt:lpstr>Answer:</vt:lpstr>
      <vt:lpstr>Presentación de PowerPoint</vt:lpstr>
      <vt:lpstr>Presentación de PowerPoint</vt:lpstr>
      <vt:lpstr>Presentación de PowerPoint</vt:lpstr>
      <vt:lpstr>Presentación de PowerPoint</vt:lpstr>
      <vt:lpstr>Presentación de PowerPoint</vt:lpstr>
    </vt:vector>
  </TitlesOfParts>
  <Company>Association of MBAs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elham</dc:creator>
  <cp:lastModifiedBy>Maria Sanz</cp:lastModifiedBy>
  <cp:revision>13</cp:revision>
  <dcterms:created xsi:type="dcterms:W3CDTF">2007-08-19T15:09:53Z</dcterms:created>
  <dcterms:modified xsi:type="dcterms:W3CDTF">2020-08-24T15:56:26Z</dcterms:modified>
</cp:coreProperties>
</file>