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60" r:id="rId4"/>
    <p:sldId id="264" r:id="rId5"/>
    <p:sldId id="265" r:id="rId6"/>
    <p:sldId id="261" r:id="rId7"/>
    <p:sldId id="262" r:id="rId8"/>
    <p:sldId id="266" r:id="rId9"/>
    <p:sldId id="267" r:id="rId10"/>
    <p:sldId id="268" r:id="rId11"/>
    <p:sldId id="272" r:id="rId12"/>
  </p:sldIdLst>
  <p:sldSz cx="12192000" cy="6858000"/>
  <p:notesSz cx="12192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1" autoAdjust="0"/>
    <p:restoredTop sz="94660"/>
  </p:normalViewPr>
  <p:slideViewPr>
    <p:cSldViewPr>
      <p:cViewPr varScale="1">
        <p:scale>
          <a:sx n="78" d="100"/>
          <a:sy n="78" d="100"/>
        </p:scale>
        <p:origin x="936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 u="heavy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44170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375403"/>
            <a:ext cx="12192000" cy="24825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14417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70375" y="620014"/>
            <a:ext cx="6269990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834" y="1489328"/>
            <a:ext cx="11276330" cy="3676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heavy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620014"/>
            <a:ext cx="8482965" cy="939800"/>
          </a:xfrm>
        </p:spPr>
        <p:txBody>
          <a:bodyPr vert="horz" wrap="square" lIns="0" tIns="12700" rIns="0" bIns="0" rtlCol="0" anchor="ctr">
            <a:normAutofit/>
          </a:bodyPr>
          <a:lstStyle/>
          <a:p>
            <a:pPr marL="12700" algn="ctr">
              <a:spcBef>
                <a:spcPts val="100"/>
              </a:spcBef>
            </a:pPr>
            <a:r>
              <a:rPr spc="-484" dirty="0"/>
              <a:t>LENIN</a:t>
            </a:r>
            <a:r>
              <a:rPr spc="-440" dirty="0"/>
              <a:t> </a:t>
            </a:r>
            <a:r>
              <a:rPr spc="180" dirty="0"/>
              <a:t>&amp;</a:t>
            </a:r>
            <a:r>
              <a:rPr spc="-450" dirty="0"/>
              <a:t> </a:t>
            </a:r>
            <a:r>
              <a:rPr spc="-710" dirty="0"/>
              <a:t>THE</a:t>
            </a:r>
            <a:r>
              <a:rPr spc="-445" dirty="0"/>
              <a:t> </a:t>
            </a:r>
            <a:r>
              <a:rPr spc="-484" dirty="0"/>
              <a:t>U</a:t>
            </a:r>
            <a:r>
              <a:rPr spc="-925" dirty="0"/>
              <a:t>SSR</a:t>
            </a:r>
            <a:endParaRPr lang="es-ES" spc="-925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0978DE-9733-C88F-D90E-BC7685348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7"/>
          <a:stretch/>
        </p:blipFill>
        <p:spPr bwMode="auto">
          <a:xfrm>
            <a:off x="3429000" y="1559814"/>
            <a:ext cx="6269990" cy="4352544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05321" y="686511"/>
            <a:ext cx="53987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55" dirty="0"/>
              <a:t>LENIN</a:t>
            </a:r>
            <a:r>
              <a:rPr sz="4400" spc="-360" dirty="0"/>
              <a:t> </a:t>
            </a:r>
            <a:r>
              <a:rPr sz="4400" spc="-280" dirty="0"/>
              <a:t>T</a:t>
            </a:r>
            <a:r>
              <a:rPr sz="4400" spc="-325" dirty="0"/>
              <a:t>A</a:t>
            </a:r>
            <a:r>
              <a:rPr sz="4400" spc="-560" dirty="0"/>
              <a:t>KES</a:t>
            </a:r>
            <a:r>
              <a:rPr sz="4400" spc="-345" dirty="0"/>
              <a:t> </a:t>
            </a:r>
            <a:r>
              <a:rPr sz="4400" spc="-125" dirty="0"/>
              <a:t>POWER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425440" marR="777240" indent="-229235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5426075" algn="l"/>
              </a:tabLst>
            </a:pPr>
            <a:r>
              <a:rPr spc="-95" dirty="0"/>
              <a:t>Provisiona</a:t>
            </a:r>
            <a:r>
              <a:rPr spc="-150" dirty="0"/>
              <a:t>l</a:t>
            </a:r>
            <a:r>
              <a:rPr spc="-35" dirty="0"/>
              <a:t> </a:t>
            </a:r>
            <a:r>
              <a:rPr spc="60" dirty="0"/>
              <a:t>Gov’</a:t>
            </a:r>
            <a:r>
              <a:rPr spc="-280" dirty="0"/>
              <a:t>t</a:t>
            </a:r>
            <a:r>
              <a:rPr spc="-10" dirty="0"/>
              <a:t> </a:t>
            </a:r>
            <a:r>
              <a:rPr spc="-35" dirty="0"/>
              <a:t>wa</a:t>
            </a:r>
            <a:r>
              <a:rPr spc="-180" dirty="0"/>
              <a:t>s</a:t>
            </a:r>
            <a:r>
              <a:rPr spc="-35" dirty="0"/>
              <a:t> </a:t>
            </a:r>
            <a:r>
              <a:rPr spc="10" dirty="0"/>
              <a:t>wea</a:t>
            </a:r>
            <a:r>
              <a:rPr spc="-55" dirty="0"/>
              <a:t>k</a:t>
            </a:r>
            <a:r>
              <a:rPr spc="-25" dirty="0"/>
              <a:t> </a:t>
            </a:r>
            <a:r>
              <a:rPr spc="-245" dirty="0"/>
              <a:t>&amp;</a:t>
            </a:r>
            <a:r>
              <a:rPr spc="-25" dirty="0"/>
              <a:t> </a:t>
            </a:r>
            <a:r>
              <a:rPr spc="-40" dirty="0"/>
              <a:t>kept </a:t>
            </a:r>
            <a:r>
              <a:rPr u="none" spc="-25" dirty="0"/>
              <a:t> </a:t>
            </a:r>
            <a:r>
              <a:rPr spc="-195" dirty="0"/>
              <a:t>Russi</a:t>
            </a:r>
            <a:r>
              <a:rPr spc="145" dirty="0"/>
              <a:t>a</a:t>
            </a:r>
            <a:r>
              <a:rPr spc="-50" dirty="0"/>
              <a:t> </a:t>
            </a:r>
            <a:r>
              <a:rPr spc="-150" dirty="0"/>
              <a:t>i</a:t>
            </a:r>
            <a:r>
              <a:rPr spc="-95" dirty="0"/>
              <a:t>n</a:t>
            </a:r>
            <a:r>
              <a:rPr spc="-30" dirty="0"/>
              <a:t> </a:t>
            </a:r>
            <a:r>
              <a:rPr spc="-370" dirty="0"/>
              <a:t>WWI</a:t>
            </a:r>
          </a:p>
          <a:p>
            <a:pPr marL="5882640" lvl="1" indent="-229235">
              <a:lnSpc>
                <a:spcPct val="100000"/>
              </a:lnSpc>
              <a:spcBef>
                <a:spcPts val="235"/>
              </a:spcBef>
              <a:buFont typeface="Arial MT"/>
              <a:buChar char="•"/>
              <a:tabLst>
                <a:tab pos="5882640" algn="l"/>
                <a:tab pos="5883275" algn="l"/>
              </a:tabLst>
            </a:pPr>
            <a:r>
              <a:rPr sz="2000" spc="-11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2000" spc="-9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000" spc="-7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000" spc="-35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spc="-260" dirty="0">
                <a:solidFill>
                  <a:srgbClr val="FFFFFF"/>
                </a:solidFill>
                <a:latin typeface="Verdana"/>
                <a:cs typeface="Verdana"/>
              </a:rPr>
              <a:t>rs</a:t>
            </a:r>
            <a:r>
              <a:rPr sz="20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Verdana"/>
                <a:cs typeface="Verdana"/>
              </a:rPr>
              <a:t>go</a:t>
            </a:r>
            <a:r>
              <a:rPr sz="20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20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000" spc="-15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000" spc="-24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000" spc="-1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spc="-35" dirty="0">
                <a:solidFill>
                  <a:srgbClr val="FFFFFF"/>
                </a:solidFill>
                <a:latin typeface="Verdana"/>
                <a:cs typeface="Verdana"/>
              </a:rPr>
              <a:t>ke</a:t>
            </a:r>
            <a:r>
              <a:rPr sz="20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20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0" dirty="0">
                <a:solidFill>
                  <a:srgbClr val="FFFFFF"/>
                </a:solidFill>
                <a:latin typeface="Verdana"/>
                <a:cs typeface="Verdana"/>
              </a:rPr>
              <a:t>soldier</a:t>
            </a:r>
            <a:r>
              <a:rPr sz="2000" spc="-10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0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70" dirty="0">
                <a:solidFill>
                  <a:srgbClr val="FFFFFF"/>
                </a:solidFill>
                <a:latin typeface="Verdana"/>
                <a:cs typeface="Verdana"/>
              </a:rPr>
              <a:t>refuse</a:t>
            </a:r>
            <a:r>
              <a:rPr sz="20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000" spc="9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0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2000" spc="-1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ght</a:t>
            </a:r>
            <a:endParaRPr sz="2000">
              <a:latin typeface="Verdana"/>
              <a:cs typeface="Verdana"/>
            </a:endParaRPr>
          </a:p>
          <a:p>
            <a:pPr marL="5425440" indent="-229235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5426075" algn="l"/>
              </a:tabLst>
            </a:pPr>
            <a:r>
              <a:rPr spc="-10" dirty="0"/>
              <a:t>People</a:t>
            </a:r>
            <a:r>
              <a:rPr spc="-35" dirty="0"/>
              <a:t> </a:t>
            </a:r>
            <a:r>
              <a:rPr spc="-130" dirty="0"/>
              <a:t>want:</a:t>
            </a:r>
            <a:r>
              <a:rPr spc="-15" dirty="0"/>
              <a:t> </a:t>
            </a:r>
            <a:r>
              <a:rPr spc="40" dirty="0"/>
              <a:t>“Peace,</a:t>
            </a:r>
            <a:r>
              <a:rPr spc="-30" dirty="0"/>
              <a:t> </a:t>
            </a:r>
            <a:r>
              <a:rPr spc="-55" dirty="0"/>
              <a:t>Land,</a:t>
            </a:r>
            <a:r>
              <a:rPr spc="-35" dirty="0"/>
              <a:t> </a:t>
            </a:r>
            <a:r>
              <a:rPr spc="-45" dirty="0"/>
              <a:t>Bread”</a:t>
            </a:r>
          </a:p>
          <a:p>
            <a:pPr marL="5882640" lvl="1" indent="-229235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5883275" algn="l"/>
              </a:tabLst>
            </a:pPr>
            <a:r>
              <a:rPr sz="3600" spc="20" dirty="0">
                <a:solidFill>
                  <a:srgbClr val="FFFFFF"/>
                </a:solidFill>
                <a:latin typeface="Verdana"/>
                <a:cs typeface="Verdana"/>
              </a:rPr>
              <a:t>Peace=out</a:t>
            </a:r>
            <a:r>
              <a:rPr sz="36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600" spc="1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3600" spc="-2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600" spc="-305" dirty="0">
                <a:solidFill>
                  <a:srgbClr val="FFFFFF"/>
                </a:solidFill>
                <a:latin typeface="Verdana"/>
                <a:cs typeface="Verdana"/>
              </a:rPr>
              <a:t>WWI</a:t>
            </a:r>
            <a:endParaRPr sz="3600">
              <a:latin typeface="Verdana"/>
              <a:cs typeface="Verdana"/>
            </a:endParaRPr>
          </a:p>
          <a:p>
            <a:pPr marL="5882640" marR="756285" lvl="1" indent="-228600">
              <a:lnSpc>
                <a:spcPts val="3890"/>
              </a:lnSpc>
              <a:spcBef>
                <a:spcPts val="565"/>
              </a:spcBef>
              <a:buFont typeface="Arial MT"/>
              <a:buChar char="•"/>
              <a:tabLst>
                <a:tab pos="5883275" algn="l"/>
              </a:tabLst>
            </a:pPr>
            <a:r>
              <a:rPr sz="3600" spc="20" dirty="0">
                <a:solidFill>
                  <a:srgbClr val="FFFFFF"/>
                </a:solidFill>
                <a:latin typeface="Verdana"/>
                <a:cs typeface="Verdana"/>
              </a:rPr>
              <a:t>Lan</a:t>
            </a:r>
            <a:r>
              <a:rPr sz="3600" spc="3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3600" spc="-140" dirty="0">
                <a:solidFill>
                  <a:srgbClr val="FFFFFF"/>
                </a:solidFill>
                <a:latin typeface="Verdana"/>
                <a:cs typeface="Verdana"/>
              </a:rPr>
              <a:t>=Peasants</a:t>
            </a:r>
            <a:r>
              <a:rPr sz="3600" spc="-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600" spc="5" dirty="0">
                <a:solidFill>
                  <a:srgbClr val="FFFFFF"/>
                </a:solidFill>
                <a:latin typeface="Verdana"/>
                <a:cs typeface="Verdana"/>
              </a:rPr>
              <a:t>want  </a:t>
            </a:r>
            <a:r>
              <a:rPr sz="3600" spc="35" dirty="0">
                <a:solidFill>
                  <a:srgbClr val="FFFFFF"/>
                </a:solidFill>
                <a:latin typeface="Verdana"/>
                <a:cs typeface="Verdana"/>
              </a:rPr>
              <a:t>land</a:t>
            </a:r>
            <a:endParaRPr sz="3600">
              <a:latin typeface="Verdana"/>
              <a:cs typeface="Verdana"/>
            </a:endParaRPr>
          </a:p>
          <a:p>
            <a:pPr marL="5882640" lvl="1" indent="-229235">
              <a:lnSpc>
                <a:spcPct val="100000"/>
              </a:lnSpc>
              <a:buFont typeface="Arial MT"/>
              <a:buChar char="•"/>
              <a:tabLst>
                <a:tab pos="5883275" algn="l"/>
              </a:tabLst>
            </a:pPr>
            <a:r>
              <a:rPr sz="3600" spc="-130" dirty="0">
                <a:solidFill>
                  <a:srgbClr val="FFFFFF"/>
                </a:solidFill>
                <a:latin typeface="Verdana"/>
                <a:cs typeface="Verdana"/>
              </a:rPr>
              <a:t>Bread=En</a:t>
            </a:r>
            <a:r>
              <a:rPr sz="3600" spc="-12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3600" spc="-2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600" spc="-15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3600" spc="-2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600" spc="-110" dirty="0">
                <a:solidFill>
                  <a:srgbClr val="FFFFFF"/>
                </a:solidFill>
                <a:latin typeface="Verdana"/>
                <a:cs typeface="Verdana"/>
              </a:rPr>
              <a:t>starvation</a:t>
            </a:r>
            <a:endParaRPr sz="36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838199"/>
            <a:ext cx="3810000" cy="60197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95850" y="549910"/>
            <a:ext cx="56445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30" dirty="0"/>
              <a:t>OCTOBE</a:t>
            </a:r>
            <a:r>
              <a:rPr sz="4000" spc="-125" dirty="0"/>
              <a:t>R</a:t>
            </a:r>
            <a:r>
              <a:rPr sz="4000" spc="-265" dirty="0"/>
              <a:t> </a:t>
            </a:r>
            <a:r>
              <a:rPr sz="4000" spc="-229" dirty="0"/>
              <a:t>REVOLUTION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53541" y="1496060"/>
            <a:ext cx="5982970" cy="443484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5080" indent="-228600">
              <a:lnSpc>
                <a:spcPts val="3020"/>
              </a:lnSpc>
              <a:spcBef>
                <a:spcPts val="4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u="heavy" spc="-1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1917-Lenin</a:t>
            </a:r>
            <a:r>
              <a:rPr sz="28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gets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Russia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out</a:t>
            </a:r>
            <a:r>
              <a:rPr sz="28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of</a:t>
            </a:r>
            <a:r>
              <a:rPr sz="28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4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WWI </a:t>
            </a:r>
            <a:r>
              <a:rPr sz="2800" b="1" spc="-8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b="1" u="heavy" spc="-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through</a:t>
            </a:r>
            <a:r>
              <a:rPr sz="2800" b="1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the</a:t>
            </a:r>
            <a:r>
              <a:rPr sz="28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Treaty</a:t>
            </a:r>
            <a:r>
              <a:rPr sz="28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of</a:t>
            </a: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Brest-Litovsk</a:t>
            </a:r>
            <a:endParaRPr sz="28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Civi</a:t>
            </a:r>
            <a:r>
              <a:rPr sz="2800" b="1" u="heavy" spc="-1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l</a:t>
            </a:r>
            <a:r>
              <a:rPr sz="28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War</a:t>
            </a:r>
            <a:r>
              <a:rPr sz="2800" b="1" u="heavy" spc="-2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:</a:t>
            </a:r>
            <a:r>
              <a:rPr sz="28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2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1</a:t>
            </a:r>
            <a:r>
              <a:rPr sz="2800" b="1" u="heavy" spc="-2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9</a:t>
            </a:r>
            <a:r>
              <a:rPr sz="2800" b="1" u="heavy" spc="-2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1</a:t>
            </a:r>
            <a:r>
              <a:rPr sz="2800" b="1" u="heavy" spc="-2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7</a:t>
            </a:r>
            <a:r>
              <a:rPr sz="28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-</a:t>
            </a:r>
            <a:r>
              <a:rPr sz="2800" b="1" u="heavy" spc="-229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1920</a:t>
            </a:r>
            <a:endParaRPr sz="2800">
              <a:latin typeface="Tahoma"/>
              <a:cs typeface="Tahoma"/>
            </a:endParaRPr>
          </a:p>
          <a:p>
            <a:pPr marL="698500" marR="853440" lvl="1" indent="-228600">
              <a:lnSpc>
                <a:spcPts val="2810"/>
              </a:lnSpc>
              <a:spcBef>
                <a:spcPts val="540"/>
              </a:spcBef>
              <a:buFont typeface="Arial MT"/>
              <a:buChar char="•"/>
              <a:tabLst>
                <a:tab pos="699135" algn="l"/>
              </a:tabLst>
            </a:pPr>
            <a:r>
              <a:rPr sz="2600" b="1" u="heavy" spc="-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“Reds”</a:t>
            </a:r>
            <a:r>
              <a:rPr sz="2600" b="1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1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(communists)</a:t>
            </a:r>
            <a:r>
              <a:rPr sz="26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versus </a:t>
            </a:r>
            <a:r>
              <a:rPr sz="2600" b="1" spc="-7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b="1" u="heavy" spc="-1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“Whites”</a:t>
            </a:r>
            <a:r>
              <a:rPr sz="26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(loyal </a:t>
            </a:r>
            <a:r>
              <a:rPr sz="2600" b="1" u="heavy" spc="-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to</a:t>
            </a:r>
            <a:r>
              <a:rPr sz="26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Czar)</a:t>
            </a:r>
            <a:endParaRPr sz="2600">
              <a:latin typeface="Tahoma"/>
              <a:cs typeface="Tahoma"/>
            </a:endParaRPr>
          </a:p>
          <a:p>
            <a:pPr marL="698500" lvl="1" indent="-229235">
              <a:lnSpc>
                <a:spcPct val="100000"/>
              </a:lnSpc>
              <a:spcBef>
                <a:spcPts val="160"/>
              </a:spcBef>
              <a:buFont typeface="Arial MT"/>
              <a:buChar char="•"/>
              <a:tabLst>
                <a:tab pos="699135" algn="l"/>
              </a:tabLst>
            </a:pPr>
            <a:r>
              <a:rPr sz="2400" spc="-75" dirty="0">
                <a:solidFill>
                  <a:srgbClr val="FFFFFF"/>
                </a:solidFill>
                <a:latin typeface="Verdana"/>
                <a:cs typeface="Verdana"/>
              </a:rPr>
              <a:t>Murders</a:t>
            </a:r>
            <a:r>
              <a:rPr sz="24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Czar</a:t>
            </a:r>
            <a:r>
              <a:rPr sz="24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70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24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45" dirty="0">
                <a:solidFill>
                  <a:srgbClr val="FFFFFF"/>
                </a:solidFill>
                <a:latin typeface="Verdana"/>
                <a:cs typeface="Verdana"/>
              </a:rPr>
              <a:t>fam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-160" dirty="0">
                <a:solidFill>
                  <a:srgbClr val="FFFFFF"/>
                </a:solidFill>
                <a:latin typeface="Verdana"/>
                <a:cs typeface="Verdana"/>
              </a:rPr>
              <a:t>ly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u="heavy" spc="-1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Leni</a:t>
            </a:r>
            <a:r>
              <a:rPr sz="2800" b="1" u="heavy" spc="-11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n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win</a:t>
            </a:r>
            <a:r>
              <a:rPr sz="2800" b="1" u="heavy" spc="-2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s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2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(</a:t>
            </a:r>
            <a:r>
              <a:rPr sz="2800" b="1" u="heavy" spc="-25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</a:t>
            </a:r>
            <a:r>
              <a:rPr sz="2800" b="1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ule</a:t>
            </a:r>
            <a:r>
              <a:rPr sz="2800" b="1" u="heavy" spc="-2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s</a:t>
            </a: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2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19</a:t>
            </a:r>
            <a:r>
              <a:rPr sz="2800" b="1" u="heavy" spc="-2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1</a:t>
            </a:r>
            <a:r>
              <a:rPr sz="2800" b="1" u="heavy" spc="-2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7</a:t>
            </a:r>
            <a:r>
              <a:rPr sz="28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-</a:t>
            </a:r>
            <a:r>
              <a:rPr sz="2800" b="1" u="heavy" spc="-229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1924)</a:t>
            </a:r>
            <a:endParaRPr sz="2800">
              <a:latin typeface="Tahoma"/>
              <a:cs typeface="Tahoma"/>
            </a:endParaRPr>
          </a:p>
          <a:p>
            <a:pPr marL="241300" marR="64135" indent="-228600">
              <a:lnSpc>
                <a:spcPts val="302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C</a:t>
            </a:r>
            <a:r>
              <a:rPr sz="2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</a:t>
            </a:r>
            <a:r>
              <a:rPr sz="2800" b="1" u="heavy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eate</a:t>
            </a:r>
            <a:r>
              <a:rPr sz="2800" b="1" u="heavy" spc="-2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s</a:t>
            </a:r>
            <a:r>
              <a:rPr sz="28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2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th</a:t>
            </a:r>
            <a:r>
              <a:rPr sz="2800" b="1" u="heavy" spc="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</a:t>
            </a: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3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USS</a:t>
            </a:r>
            <a:r>
              <a:rPr sz="2800" b="1" u="heavy" spc="-4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</a:t>
            </a:r>
            <a:r>
              <a:rPr sz="28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spc="-235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Un</a:t>
            </a:r>
            <a:r>
              <a:rPr sz="2800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21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800" spc="-18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800" spc="-22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800" spc="-9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et  </a:t>
            </a:r>
            <a:r>
              <a:rPr sz="2800" spc="-80" dirty="0">
                <a:solidFill>
                  <a:srgbClr val="FFFFFF"/>
                </a:solidFill>
                <a:latin typeface="Verdana"/>
                <a:cs typeface="Verdana"/>
              </a:rPr>
              <a:t>Soc</a:t>
            </a:r>
            <a:r>
              <a:rPr sz="2800" spc="-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80" dirty="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sz="2800" spc="-3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3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800" spc="-229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8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800" spc="-6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800" spc="-45" dirty="0">
                <a:solidFill>
                  <a:srgbClr val="FFFFFF"/>
                </a:solidFill>
                <a:latin typeface="Verdana"/>
                <a:cs typeface="Verdana"/>
              </a:rPr>
              <a:t>publ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90" dirty="0">
                <a:solidFill>
                  <a:srgbClr val="FFFFFF"/>
                </a:solidFill>
                <a:latin typeface="Verdana"/>
                <a:cs typeface="Verdana"/>
              </a:rPr>
              <a:t>cs)</a:t>
            </a:r>
            <a:endParaRPr sz="28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u="heavy" spc="25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Cens</a:t>
            </a:r>
            <a:r>
              <a:rPr sz="2800" b="1" u="heavy" spc="-165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or</a:t>
            </a:r>
            <a:r>
              <a:rPr sz="2800" b="1" u="heavy" spc="-150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shi</a:t>
            </a:r>
            <a:r>
              <a:rPr sz="2800" b="1" u="heavy" spc="80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p</a:t>
            </a:r>
            <a:r>
              <a:rPr sz="2800" b="1" u="heavy" spc="-30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290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&amp;</a:t>
            </a:r>
            <a:r>
              <a:rPr sz="2800" b="1" u="heavy" spc="-40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210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s</a:t>
            </a:r>
            <a:r>
              <a:rPr sz="2800" b="1" u="heavy" spc="55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ecre</a:t>
            </a:r>
            <a:r>
              <a:rPr sz="2800" b="1" u="heavy" spc="-330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t</a:t>
            </a:r>
            <a:r>
              <a:rPr sz="2800" b="1" u="heavy" spc="-40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30" dirty="0">
                <a:solidFill>
                  <a:srgbClr val="EFEFEF"/>
                </a:solidFill>
                <a:uFill>
                  <a:solidFill>
                    <a:srgbClr val="EFEFEF"/>
                  </a:solidFill>
                </a:uFill>
                <a:latin typeface="Tahoma"/>
                <a:cs typeface="Tahoma"/>
              </a:rPr>
              <a:t>police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5843" y="1370075"/>
            <a:ext cx="3915155" cy="51572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8797" y="982166"/>
            <a:ext cx="56661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35" dirty="0"/>
              <a:t>RUSSI</a:t>
            </a:r>
            <a:r>
              <a:rPr sz="4800" spc="-585" dirty="0"/>
              <a:t>A</a:t>
            </a:r>
            <a:r>
              <a:rPr sz="4800" spc="-40" dirty="0"/>
              <a:t>N</a:t>
            </a:r>
            <a:r>
              <a:rPr sz="4800" spc="-355" dirty="0"/>
              <a:t> </a:t>
            </a:r>
            <a:r>
              <a:rPr sz="4800" spc="535" dirty="0"/>
              <a:t>C</a:t>
            </a:r>
            <a:r>
              <a:rPr sz="4800" spc="-555" dirty="0"/>
              <a:t>IVI</a:t>
            </a:r>
            <a:r>
              <a:rPr sz="4800" spc="-600" dirty="0"/>
              <a:t>L</a:t>
            </a:r>
            <a:r>
              <a:rPr sz="4800" spc="-360" dirty="0"/>
              <a:t> </a:t>
            </a:r>
            <a:r>
              <a:rPr sz="4800" spc="-100" dirty="0"/>
              <a:t>WAR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675843" y="1780108"/>
            <a:ext cx="10638155" cy="353060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40665" marR="427990" indent="-228600">
              <a:lnSpc>
                <a:spcPts val="3460"/>
              </a:lnSpc>
              <a:spcBef>
                <a:spcPts val="535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b="1" u="heavy" spc="-1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War</a:t>
            </a:r>
            <a:r>
              <a:rPr sz="32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-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Communism:</a:t>
            </a:r>
            <a:r>
              <a:rPr sz="32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-1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Communists</a:t>
            </a:r>
            <a:r>
              <a:rPr sz="32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nationalized</a:t>
            </a:r>
            <a:r>
              <a:rPr sz="32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banks, </a:t>
            </a:r>
            <a:r>
              <a:rPr sz="3200" b="1" spc="-9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b="1" u="heavy" spc="-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mines</a:t>
            </a:r>
            <a:r>
              <a:rPr sz="3200" b="1" u="heavy" spc="-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,</a:t>
            </a:r>
            <a:r>
              <a:rPr sz="32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-3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&amp;</a:t>
            </a:r>
            <a:r>
              <a:rPr sz="32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factories</a:t>
            </a:r>
            <a:endParaRPr sz="3200">
              <a:latin typeface="Tahoma"/>
              <a:cs typeface="Tahoma"/>
            </a:endParaRPr>
          </a:p>
          <a:p>
            <a:pPr marL="698500" lvl="1" indent="-229870">
              <a:lnSpc>
                <a:spcPct val="100000"/>
              </a:lnSpc>
              <a:spcBef>
                <a:spcPts val="160"/>
              </a:spcBef>
              <a:buFont typeface="Arial MT"/>
              <a:buChar char="•"/>
              <a:tabLst>
                <a:tab pos="699135" algn="l"/>
              </a:tabLst>
            </a:pPr>
            <a:r>
              <a:rPr sz="2400" spc="-45" dirty="0">
                <a:solidFill>
                  <a:srgbClr val="FFFFFF"/>
                </a:solidFill>
                <a:latin typeface="Verdana"/>
                <a:cs typeface="Verdana"/>
              </a:rPr>
              <a:t>Peasants</a:t>
            </a:r>
            <a:r>
              <a:rPr sz="24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45" dirty="0">
                <a:solidFill>
                  <a:srgbClr val="FFFFFF"/>
                </a:solidFill>
                <a:latin typeface="Verdana"/>
                <a:cs typeface="Verdana"/>
              </a:rPr>
              <a:t>forced</a:t>
            </a:r>
            <a:r>
              <a:rPr sz="24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4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give</a:t>
            </a:r>
            <a:r>
              <a:rPr sz="24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70" dirty="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sz="24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4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red</a:t>
            </a:r>
            <a:r>
              <a:rPr sz="24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Verdana"/>
                <a:cs typeface="Verdana"/>
              </a:rPr>
              <a:t>army</a:t>
            </a:r>
            <a:endParaRPr sz="2400">
              <a:latin typeface="Verdana"/>
              <a:cs typeface="Verdana"/>
            </a:endParaRPr>
          </a:p>
          <a:p>
            <a:pPr marL="240665" marR="5080" indent="-228600">
              <a:lnSpc>
                <a:spcPts val="3460"/>
              </a:lnSpc>
              <a:spcBef>
                <a:spcPts val="1050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b="1" u="heavy" spc="-2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Results:</a:t>
            </a:r>
            <a:r>
              <a:rPr sz="32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-1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Communists</a:t>
            </a:r>
            <a:r>
              <a:rPr sz="32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-20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win</a:t>
            </a:r>
            <a:r>
              <a:rPr sz="32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-1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but</a:t>
            </a:r>
            <a:r>
              <a:rPr sz="32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complete</a:t>
            </a:r>
            <a:r>
              <a:rPr sz="32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breakdown</a:t>
            </a:r>
            <a:r>
              <a:rPr sz="32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-1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of </a:t>
            </a:r>
            <a:r>
              <a:rPr sz="3200" b="1" spc="-9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b="1" u="heavy" spc="-1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Russian</a:t>
            </a:r>
            <a:r>
              <a:rPr sz="32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economy</a:t>
            </a:r>
            <a:r>
              <a:rPr sz="32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200" b="1" u="heavy" spc="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and</a:t>
            </a:r>
            <a:r>
              <a:rPr sz="32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society</a:t>
            </a:r>
            <a:endParaRPr sz="3200">
              <a:latin typeface="Tahoma"/>
              <a:cs typeface="Tahoma"/>
            </a:endParaRPr>
          </a:p>
          <a:p>
            <a:pPr marL="698500" lvl="1" indent="-229870">
              <a:lnSpc>
                <a:spcPct val="100000"/>
              </a:lnSpc>
              <a:spcBef>
                <a:spcPts val="155"/>
              </a:spcBef>
              <a:buFont typeface="Arial MT"/>
              <a:buChar char="•"/>
              <a:tabLst>
                <a:tab pos="699135" algn="l"/>
              </a:tabLst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-195" dirty="0">
                <a:solidFill>
                  <a:srgbClr val="FFFFFF"/>
                </a:solidFill>
                <a:latin typeface="Verdana"/>
                <a:cs typeface="Verdana"/>
              </a:rPr>
              <a:t>ll</a:t>
            </a:r>
            <a:r>
              <a:rPr sz="2400" spc="-1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-90" dirty="0">
                <a:solidFill>
                  <a:srgbClr val="FFFFFF"/>
                </a:solidFill>
                <a:latin typeface="Verdana"/>
                <a:cs typeface="Verdana"/>
              </a:rPr>
              <a:t>ons</a:t>
            </a:r>
            <a:r>
              <a:rPr sz="24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ar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4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Verdana"/>
                <a:cs typeface="Verdana"/>
              </a:rPr>
              <a:t>st</a:t>
            </a:r>
            <a:r>
              <a:rPr sz="2400" spc="-1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400" spc="-16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400" spc="-22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400" spc="-1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ng</a:t>
            </a:r>
            <a:r>
              <a:rPr sz="24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70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24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-75" dirty="0">
                <a:solidFill>
                  <a:srgbClr val="FFFFFF"/>
                </a:solidFill>
                <a:latin typeface="Verdana"/>
                <a:cs typeface="Verdana"/>
              </a:rPr>
              <a:t>ndu</a:t>
            </a:r>
            <a:r>
              <a:rPr sz="2400" spc="-6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400" spc="-229" dirty="0">
                <a:solidFill>
                  <a:srgbClr val="FFFFFF"/>
                </a:solidFill>
                <a:latin typeface="Verdana"/>
                <a:cs typeface="Verdana"/>
              </a:rPr>
              <a:t>tr</a:t>
            </a:r>
            <a:r>
              <a:rPr sz="2400" spc="-15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18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400" spc="-18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4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pr</a:t>
            </a:r>
            <a:r>
              <a:rPr sz="2400" spc="-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duct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ion</a:t>
            </a:r>
            <a:r>
              <a:rPr sz="24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-3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4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low</a:t>
            </a:r>
            <a:endParaRPr sz="2400">
              <a:latin typeface="Verdana"/>
              <a:cs typeface="Verdana"/>
            </a:endParaRPr>
          </a:p>
          <a:p>
            <a:pPr marL="698500" lvl="1" indent="-229870">
              <a:lnSpc>
                <a:spcPct val="100000"/>
              </a:lnSpc>
              <a:spcBef>
                <a:spcPts val="219"/>
              </a:spcBef>
              <a:buFont typeface="Arial MT"/>
              <a:buChar char="•"/>
              <a:tabLst>
                <a:tab pos="699135" algn="l"/>
              </a:tabLst>
            </a:pPr>
            <a:r>
              <a:rPr sz="2400" spc="-19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24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204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400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-195" dirty="0">
                <a:solidFill>
                  <a:srgbClr val="FFFFFF"/>
                </a:solidFill>
                <a:latin typeface="Verdana"/>
                <a:cs typeface="Verdana"/>
              </a:rPr>
              <a:t>ll</a:t>
            </a:r>
            <a:r>
              <a:rPr sz="2400" spc="-40" dirty="0">
                <a:solidFill>
                  <a:srgbClr val="FFFFFF"/>
                </a:solidFill>
                <a:latin typeface="Verdana"/>
                <a:cs typeface="Verdana"/>
              </a:rPr>
              <a:t>io</a:t>
            </a:r>
            <a:r>
              <a:rPr sz="2400" spc="-5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4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150" dirty="0">
                <a:solidFill>
                  <a:srgbClr val="FFFFFF"/>
                </a:solidFill>
                <a:latin typeface="Verdana"/>
                <a:cs typeface="Verdana"/>
              </a:rPr>
              <a:t>dea</a:t>
            </a:r>
            <a:r>
              <a:rPr sz="2400" spc="16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4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24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Verdana"/>
                <a:cs typeface="Verdana"/>
              </a:rPr>
              <a:t>st</a:t>
            </a:r>
            <a:r>
              <a:rPr sz="2400" spc="-1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400" spc="-16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400" spc="-21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400" spc="18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400" spc="-14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400" spc="-1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endParaRPr sz="2400">
              <a:latin typeface="Verdana"/>
              <a:cs typeface="Verdana"/>
            </a:endParaRPr>
          </a:p>
          <a:p>
            <a:pPr marL="698500" lvl="1" indent="-229870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699135" algn="l"/>
              </a:tabLst>
            </a:pPr>
            <a:r>
              <a:rPr sz="2400" spc="-100" dirty="0">
                <a:solidFill>
                  <a:srgbClr val="FFFFFF"/>
                </a:solidFill>
                <a:latin typeface="Verdana"/>
                <a:cs typeface="Verdana"/>
              </a:rPr>
              <a:t>Len</a:t>
            </a:r>
            <a:r>
              <a:rPr sz="2400" spc="-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-6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4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9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400" spc="-5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400" spc="-26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400" spc="-1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4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now</a:t>
            </a:r>
            <a:r>
              <a:rPr sz="24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14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400" spc="50" dirty="0">
                <a:solidFill>
                  <a:srgbClr val="FFFFFF"/>
                </a:solidFill>
                <a:latin typeface="Verdana"/>
                <a:cs typeface="Verdana"/>
              </a:rPr>
              <a:t>eal</a:t>
            </a:r>
            <a:r>
              <a:rPr sz="24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-95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24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95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400" spc="-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400" spc="13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4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6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-32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400" spc="-31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400" spc="-90" dirty="0">
                <a:solidFill>
                  <a:srgbClr val="FFFFFF"/>
                </a:solidFill>
                <a:latin typeface="Verdana"/>
                <a:cs typeface="Verdana"/>
              </a:rPr>
              <a:t>ue</a:t>
            </a:r>
            <a:r>
              <a:rPr sz="2400" spc="-7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400" spc="434" dirty="0">
                <a:solidFill>
                  <a:srgbClr val="FFFFFF"/>
                </a:solidFill>
                <a:latin typeface="Verdana"/>
                <a:cs typeface="Verdana"/>
              </a:rPr>
              <a:t>……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4417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52652" y="1396949"/>
            <a:ext cx="3656329" cy="112077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indent="38100">
              <a:lnSpc>
                <a:spcPts val="4300"/>
              </a:lnSpc>
              <a:spcBef>
                <a:spcPts val="220"/>
              </a:spcBef>
            </a:pPr>
            <a:r>
              <a:rPr sz="3600" dirty="0">
                <a:solidFill>
                  <a:srgbClr val="FFFFFF"/>
                </a:solidFill>
                <a:latin typeface="Arial MT"/>
                <a:cs typeface="Arial MT"/>
              </a:rPr>
              <a:t>Consequences of </a:t>
            </a:r>
            <a:r>
              <a:rPr sz="3600" spc="-9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600" spc="-45" dirty="0">
                <a:solidFill>
                  <a:srgbClr val="FFFFFF"/>
                </a:solidFill>
                <a:latin typeface="Arial MT"/>
                <a:cs typeface="Arial MT"/>
              </a:rPr>
              <a:t>War</a:t>
            </a:r>
            <a:r>
              <a:rPr sz="36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FF"/>
                </a:solidFill>
                <a:latin typeface="Arial MT"/>
                <a:cs typeface="Arial MT"/>
              </a:rPr>
              <a:t>Communism</a:t>
            </a: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4355" y="2589658"/>
            <a:ext cx="2496196" cy="219598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87017" y="5033009"/>
            <a:ext cx="2987040" cy="1225550"/>
          </a:xfrm>
          <a:prstGeom prst="rect">
            <a:avLst/>
          </a:prstGeom>
          <a:solidFill>
            <a:srgbClr val="9966FF"/>
          </a:solidFill>
          <a:ln w="38100">
            <a:solidFill>
              <a:srgbClr val="FFFFF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05"/>
              </a:spcBef>
            </a:pP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1-Cities</a:t>
            </a:r>
            <a:r>
              <a:rPr sz="24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in</a:t>
            </a:r>
            <a:r>
              <a:rPr sz="24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chaos:</a:t>
            </a:r>
            <a:endParaRPr sz="24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</a:pP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*orphaned</a:t>
            </a:r>
            <a:r>
              <a:rPr sz="24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children</a:t>
            </a:r>
            <a:endParaRPr sz="24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</a:pP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*Social</a:t>
            </a:r>
            <a:r>
              <a:rPr sz="24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unrest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55202" y="1076705"/>
            <a:ext cx="2232660" cy="1501140"/>
          </a:xfrm>
          <a:prstGeom prst="rect">
            <a:avLst/>
          </a:prstGeom>
          <a:solidFill>
            <a:srgbClr val="9966FF"/>
          </a:solidFill>
          <a:ln w="38100">
            <a:solidFill>
              <a:srgbClr val="FFFFFF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08915">
              <a:lnSpc>
                <a:spcPct val="100000"/>
              </a:lnSpc>
              <a:spcBef>
                <a:spcPts val="295"/>
              </a:spcBef>
            </a:pPr>
            <a:r>
              <a:rPr sz="2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3-Agricultural</a:t>
            </a:r>
            <a:endParaRPr sz="2200">
              <a:latin typeface="Arial"/>
              <a:cs typeface="Arial"/>
            </a:endParaRPr>
          </a:p>
          <a:p>
            <a:pPr marL="137160" marR="129539" indent="278765">
              <a:lnSpc>
                <a:spcPct val="100000"/>
              </a:lnSpc>
            </a:pPr>
            <a:r>
              <a:rPr sz="2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Collapse</a:t>
            </a:r>
            <a:r>
              <a:rPr sz="2200" b="1" u="heavy" spc="12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–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5</a:t>
            </a:r>
            <a:r>
              <a:rPr sz="22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million die of</a:t>
            </a:r>
            <a:endParaRPr sz="2200">
              <a:latin typeface="Arial"/>
              <a:cs typeface="Arial"/>
            </a:endParaRPr>
          </a:p>
          <a:p>
            <a:pPr marL="449580">
              <a:lnSpc>
                <a:spcPct val="100000"/>
              </a:lnSpc>
              <a:spcBef>
                <a:spcPts val="204"/>
              </a:spcBef>
            </a:pPr>
            <a:r>
              <a:rPr sz="2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starvation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8140" y="3091760"/>
            <a:ext cx="1819741" cy="140237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86632" y="3130810"/>
            <a:ext cx="1138133" cy="159541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764785" y="1020317"/>
            <a:ext cx="3240405" cy="1135380"/>
          </a:xfrm>
          <a:prstGeom prst="rect">
            <a:avLst/>
          </a:prstGeom>
          <a:solidFill>
            <a:srgbClr val="9966FF"/>
          </a:solidFill>
          <a:ln w="38100">
            <a:solidFill>
              <a:srgbClr val="FFFFFF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53060" marR="348615" algn="ctr">
              <a:lnSpc>
                <a:spcPct val="99800"/>
              </a:lnSpc>
              <a:spcBef>
                <a:spcPts val="295"/>
              </a:spcBef>
            </a:pPr>
            <a:r>
              <a:rPr sz="2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2-Sailors</a:t>
            </a:r>
            <a:r>
              <a:rPr sz="22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protested </a:t>
            </a:r>
            <a:r>
              <a:rPr sz="2200" b="1" spc="-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about</a:t>
            </a:r>
            <a:r>
              <a:rPr sz="2200" b="1" u="heavy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their living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conditions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49511" y="5240947"/>
            <a:ext cx="1358995" cy="132254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4482084" y="5128259"/>
            <a:ext cx="4316730" cy="1569720"/>
            <a:chOff x="4482084" y="5128259"/>
            <a:chExt cx="4316730" cy="156972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00600" y="5310808"/>
              <a:ext cx="1513781" cy="131638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863934" y="5244198"/>
              <a:ext cx="934085" cy="1287780"/>
            </a:xfrm>
            <a:custGeom>
              <a:avLst/>
              <a:gdLst/>
              <a:ahLst/>
              <a:cxnLst/>
              <a:rect l="l" t="t" r="r" b="b"/>
              <a:pathLst>
                <a:path w="934084" h="1287779">
                  <a:moveTo>
                    <a:pt x="412899" y="0"/>
                  </a:moveTo>
                  <a:lnTo>
                    <a:pt x="263179" y="25794"/>
                  </a:lnTo>
                  <a:lnTo>
                    <a:pt x="144760" y="63295"/>
                  </a:lnTo>
                  <a:lnTo>
                    <a:pt x="35582" y="141871"/>
                  </a:lnTo>
                  <a:lnTo>
                    <a:pt x="0" y="225419"/>
                  </a:lnTo>
                  <a:lnTo>
                    <a:pt x="15336" y="299125"/>
                  </a:lnTo>
                  <a:lnTo>
                    <a:pt x="71164" y="372832"/>
                  </a:lnTo>
                  <a:lnTo>
                    <a:pt x="84049" y="529465"/>
                  </a:lnTo>
                  <a:lnTo>
                    <a:pt x="61352" y="585354"/>
                  </a:lnTo>
                  <a:lnTo>
                    <a:pt x="88958" y="636322"/>
                  </a:lnTo>
                  <a:lnTo>
                    <a:pt x="96318" y="831026"/>
                  </a:lnTo>
                  <a:lnTo>
                    <a:pt x="71164" y="866662"/>
                  </a:lnTo>
                  <a:lnTo>
                    <a:pt x="91410" y="909663"/>
                  </a:lnTo>
                  <a:lnTo>
                    <a:pt x="129443" y="963102"/>
                  </a:lnTo>
                  <a:lnTo>
                    <a:pt x="119010" y="1100073"/>
                  </a:lnTo>
                  <a:lnTo>
                    <a:pt x="33130" y="1188521"/>
                  </a:lnTo>
                  <a:lnTo>
                    <a:pt x="172412" y="1244415"/>
                  </a:lnTo>
                  <a:lnTo>
                    <a:pt x="270529" y="1272054"/>
                  </a:lnTo>
                  <a:lnTo>
                    <a:pt x="374865" y="1284951"/>
                  </a:lnTo>
                  <a:lnTo>
                    <a:pt x="476067" y="1287406"/>
                  </a:lnTo>
                  <a:lnTo>
                    <a:pt x="584669" y="1277580"/>
                  </a:lnTo>
                  <a:lnTo>
                    <a:pt x="713470" y="1249325"/>
                  </a:lnTo>
                  <a:lnTo>
                    <a:pt x="819606" y="1201418"/>
                  </a:lnTo>
                  <a:lnTo>
                    <a:pt x="817190" y="1170708"/>
                  </a:lnTo>
                  <a:lnTo>
                    <a:pt x="774222" y="1117886"/>
                  </a:lnTo>
                  <a:lnTo>
                    <a:pt x="801822" y="929931"/>
                  </a:lnTo>
                  <a:lnTo>
                    <a:pt x="837441" y="890006"/>
                  </a:lnTo>
                  <a:lnTo>
                    <a:pt x="811639" y="841488"/>
                  </a:lnTo>
                  <a:lnTo>
                    <a:pt x="837441" y="651705"/>
                  </a:lnTo>
                  <a:lnTo>
                    <a:pt x="887707" y="598251"/>
                  </a:lnTo>
                  <a:lnTo>
                    <a:pt x="857640" y="522110"/>
                  </a:lnTo>
                  <a:lnTo>
                    <a:pt x="890174" y="357500"/>
                  </a:lnTo>
                  <a:lnTo>
                    <a:pt x="925741" y="301612"/>
                  </a:lnTo>
                  <a:lnTo>
                    <a:pt x="933759" y="207601"/>
                  </a:lnTo>
                  <a:lnTo>
                    <a:pt x="860107" y="111777"/>
                  </a:lnTo>
                  <a:lnTo>
                    <a:pt x="731305" y="46047"/>
                  </a:lnTo>
                  <a:lnTo>
                    <a:pt x="526384" y="4920"/>
                  </a:lnTo>
                  <a:lnTo>
                    <a:pt x="412899" y="0"/>
                  </a:lnTo>
                  <a:close/>
                </a:path>
              </a:pathLst>
            </a:custGeom>
            <a:solidFill>
              <a:srgbClr val="AAA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464552" y="5296420"/>
              <a:ext cx="1299210" cy="1332865"/>
            </a:xfrm>
            <a:custGeom>
              <a:avLst/>
              <a:gdLst/>
              <a:ahLst/>
              <a:cxnLst/>
              <a:rect l="l" t="t" r="r" b="b"/>
              <a:pathLst>
                <a:path w="1299209" h="1332865">
                  <a:moveTo>
                    <a:pt x="583399" y="1237030"/>
                  </a:moveTo>
                  <a:lnTo>
                    <a:pt x="488950" y="1168857"/>
                  </a:lnTo>
                  <a:lnTo>
                    <a:pt x="480974" y="1118489"/>
                  </a:lnTo>
                  <a:lnTo>
                    <a:pt x="499376" y="1065669"/>
                  </a:lnTo>
                  <a:lnTo>
                    <a:pt x="468083" y="1052766"/>
                  </a:lnTo>
                  <a:lnTo>
                    <a:pt x="407352" y="1052766"/>
                  </a:lnTo>
                  <a:lnTo>
                    <a:pt x="370547" y="1060754"/>
                  </a:lnTo>
                  <a:lnTo>
                    <a:pt x="344170" y="1079182"/>
                  </a:lnTo>
                  <a:lnTo>
                    <a:pt x="331279" y="1097610"/>
                  </a:lnTo>
                  <a:lnTo>
                    <a:pt x="307352" y="1116037"/>
                  </a:lnTo>
                  <a:lnTo>
                    <a:pt x="270548" y="1112964"/>
                  </a:lnTo>
                  <a:lnTo>
                    <a:pt x="162572" y="1095159"/>
                  </a:lnTo>
                  <a:lnTo>
                    <a:pt x="123304" y="1095159"/>
                  </a:lnTo>
                  <a:lnTo>
                    <a:pt x="88950" y="1108049"/>
                  </a:lnTo>
                  <a:lnTo>
                    <a:pt x="72999" y="1124026"/>
                  </a:lnTo>
                  <a:lnTo>
                    <a:pt x="60121" y="1144905"/>
                  </a:lnTo>
                  <a:lnTo>
                    <a:pt x="57658" y="1163332"/>
                  </a:lnTo>
                  <a:lnTo>
                    <a:pt x="72999" y="1176223"/>
                  </a:lnTo>
                  <a:lnTo>
                    <a:pt x="99377" y="1186662"/>
                  </a:lnTo>
                  <a:lnTo>
                    <a:pt x="33731" y="1221066"/>
                  </a:lnTo>
                  <a:lnTo>
                    <a:pt x="7353" y="1242568"/>
                  </a:lnTo>
                  <a:lnTo>
                    <a:pt x="0" y="1271435"/>
                  </a:lnTo>
                  <a:lnTo>
                    <a:pt x="1828" y="1287399"/>
                  </a:lnTo>
                  <a:lnTo>
                    <a:pt x="20243" y="1294777"/>
                  </a:lnTo>
                  <a:lnTo>
                    <a:pt x="36195" y="1297838"/>
                  </a:lnTo>
                  <a:lnTo>
                    <a:pt x="60121" y="1294777"/>
                  </a:lnTo>
                  <a:lnTo>
                    <a:pt x="88950" y="1279410"/>
                  </a:lnTo>
                  <a:lnTo>
                    <a:pt x="117779" y="1263446"/>
                  </a:lnTo>
                  <a:lnTo>
                    <a:pt x="136194" y="1260995"/>
                  </a:lnTo>
                  <a:lnTo>
                    <a:pt x="146621" y="1276959"/>
                  </a:lnTo>
                  <a:lnTo>
                    <a:pt x="138645" y="1300302"/>
                  </a:lnTo>
                  <a:lnTo>
                    <a:pt x="141706" y="1326718"/>
                  </a:lnTo>
                  <a:lnTo>
                    <a:pt x="209804" y="1324254"/>
                  </a:lnTo>
                  <a:lnTo>
                    <a:pt x="267474" y="1279410"/>
                  </a:lnTo>
                  <a:lnTo>
                    <a:pt x="291401" y="1257922"/>
                  </a:lnTo>
                  <a:lnTo>
                    <a:pt x="328206" y="1245019"/>
                  </a:lnTo>
                  <a:lnTo>
                    <a:pt x="349681" y="1245019"/>
                  </a:lnTo>
                  <a:lnTo>
                    <a:pt x="359498" y="1265910"/>
                  </a:lnTo>
                  <a:lnTo>
                    <a:pt x="388950" y="1281874"/>
                  </a:lnTo>
                  <a:lnTo>
                    <a:pt x="433730" y="1281874"/>
                  </a:lnTo>
                  <a:lnTo>
                    <a:pt x="493852" y="1273886"/>
                  </a:lnTo>
                  <a:lnTo>
                    <a:pt x="546608" y="1256080"/>
                  </a:lnTo>
                  <a:lnTo>
                    <a:pt x="583399" y="1237030"/>
                  </a:lnTo>
                  <a:close/>
                </a:path>
                <a:path w="1299209" h="1332865">
                  <a:moveTo>
                    <a:pt x="622668" y="486473"/>
                  </a:moveTo>
                  <a:lnTo>
                    <a:pt x="501218" y="409702"/>
                  </a:lnTo>
                  <a:lnTo>
                    <a:pt x="617791" y="417690"/>
                  </a:lnTo>
                  <a:lnTo>
                    <a:pt x="457047" y="293573"/>
                  </a:lnTo>
                  <a:lnTo>
                    <a:pt x="475449" y="488899"/>
                  </a:lnTo>
                  <a:lnTo>
                    <a:pt x="622668" y="486473"/>
                  </a:lnTo>
                  <a:close/>
                </a:path>
                <a:path w="1299209" h="1332865">
                  <a:moveTo>
                    <a:pt x="654583" y="678688"/>
                  </a:moveTo>
                  <a:lnTo>
                    <a:pt x="477901" y="562610"/>
                  </a:lnTo>
                  <a:lnTo>
                    <a:pt x="493852" y="786841"/>
                  </a:lnTo>
                  <a:lnTo>
                    <a:pt x="636193" y="792327"/>
                  </a:lnTo>
                  <a:lnTo>
                    <a:pt x="533133" y="713130"/>
                  </a:lnTo>
                  <a:lnTo>
                    <a:pt x="654583" y="678688"/>
                  </a:lnTo>
                  <a:close/>
                </a:path>
                <a:path w="1299209" h="1332865">
                  <a:moveTo>
                    <a:pt x="708558" y="1001788"/>
                  </a:moveTo>
                  <a:lnTo>
                    <a:pt x="504278" y="876490"/>
                  </a:lnTo>
                  <a:lnTo>
                    <a:pt x="509193" y="1095768"/>
                  </a:lnTo>
                  <a:lnTo>
                    <a:pt x="687743" y="1103134"/>
                  </a:lnTo>
                  <a:lnTo>
                    <a:pt x="574205" y="1001788"/>
                  </a:lnTo>
                  <a:lnTo>
                    <a:pt x="708558" y="1001788"/>
                  </a:lnTo>
                  <a:close/>
                </a:path>
                <a:path w="1299209" h="1332865">
                  <a:moveTo>
                    <a:pt x="1157668" y="49149"/>
                  </a:moveTo>
                  <a:lnTo>
                    <a:pt x="1078509" y="22110"/>
                  </a:lnTo>
                  <a:lnTo>
                    <a:pt x="990777" y="6159"/>
                  </a:lnTo>
                  <a:lnTo>
                    <a:pt x="890193" y="0"/>
                  </a:lnTo>
                  <a:lnTo>
                    <a:pt x="816546" y="1866"/>
                  </a:lnTo>
                  <a:lnTo>
                    <a:pt x="741095" y="7975"/>
                  </a:lnTo>
                  <a:lnTo>
                    <a:pt x="682802" y="19672"/>
                  </a:lnTo>
                  <a:lnTo>
                    <a:pt x="629450" y="38061"/>
                  </a:lnTo>
                  <a:lnTo>
                    <a:pt x="569937" y="71843"/>
                  </a:lnTo>
                  <a:lnTo>
                    <a:pt x="636803" y="75565"/>
                  </a:lnTo>
                  <a:lnTo>
                    <a:pt x="665022" y="91516"/>
                  </a:lnTo>
                  <a:lnTo>
                    <a:pt x="688924" y="114261"/>
                  </a:lnTo>
                  <a:lnTo>
                    <a:pt x="698741" y="146164"/>
                  </a:lnTo>
                  <a:lnTo>
                    <a:pt x="690778" y="175691"/>
                  </a:lnTo>
                  <a:lnTo>
                    <a:pt x="665022" y="202057"/>
                  </a:lnTo>
                  <a:lnTo>
                    <a:pt x="615327" y="215569"/>
                  </a:lnTo>
                  <a:lnTo>
                    <a:pt x="555180" y="213766"/>
                  </a:lnTo>
                  <a:lnTo>
                    <a:pt x="603034" y="248158"/>
                  </a:lnTo>
                  <a:lnTo>
                    <a:pt x="663168" y="277622"/>
                  </a:lnTo>
                  <a:lnTo>
                    <a:pt x="722693" y="291769"/>
                  </a:lnTo>
                  <a:lnTo>
                    <a:pt x="772388" y="300367"/>
                  </a:lnTo>
                  <a:lnTo>
                    <a:pt x="828827" y="306476"/>
                  </a:lnTo>
                  <a:lnTo>
                    <a:pt x="914704" y="306476"/>
                  </a:lnTo>
                  <a:lnTo>
                    <a:pt x="977315" y="298500"/>
                  </a:lnTo>
                  <a:lnTo>
                    <a:pt x="769302" y="224167"/>
                  </a:lnTo>
                  <a:lnTo>
                    <a:pt x="1005535" y="214947"/>
                  </a:lnTo>
                  <a:lnTo>
                    <a:pt x="805497" y="152946"/>
                  </a:lnTo>
                  <a:lnTo>
                    <a:pt x="1083398" y="131457"/>
                  </a:lnTo>
                  <a:lnTo>
                    <a:pt x="819619" y="85979"/>
                  </a:lnTo>
                  <a:lnTo>
                    <a:pt x="1157668" y="49149"/>
                  </a:lnTo>
                  <a:close/>
                </a:path>
                <a:path w="1299209" h="1332865">
                  <a:moveTo>
                    <a:pt x="1217180" y="861136"/>
                  </a:moveTo>
                  <a:lnTo>
                    <a:pt x="1093216" y="900442"/>
                  </a:lnTo>
                  <a:lnTo>
                    <a:pt x="951509" y="958176"/>
                  </a:lnTo>
                  <a:lnTo>
                    <a:pt x="1090803" y="1011008"/>
                  </a:lnTo>
                  <a:lnTo>
                    <a:pt x="943546" y="1103134"/>
                  </a:lnTo>
                  <a:lnTo>
                    <a:pt x="1049058" y="1155954"/>
                  </a:lnTo>
                  <a:lnTo>
                    <a:pt x="1180325" y="1111732"/>
                  </a:lnTo>
                  <a:lnTo>
                    <a:pt x="1217180" y="861136"/>
                  </a:lnTo>
                  <a:close/>
                </a:path>
                <a:path w="1299209" h="1332865">
                  <a:moveTo>
                    <a:pt x="1253985" y="581050"/>
                  </a:moveTo>
                  <a:lnTo>
                    <a:pt x="1120254" y="617880"/>
                  </a:lnTo>
                  <a:lnTo>
                    <a:pt x="972375" y="665784"/>
                  </a:lnTo>
                  <a:lnTo>
                    <a:pt x="1109192" y="700189"/>
                  </a:lnTo>
                  <a:lnTo>
                    <a:pt x="972375" y="773887"/>
                  </a:lnTo>
                  <a:lnTo>
                    <a:pt x="1104265" y="829195"/>
                  </a:lnTo>
                  <a:lnTo>
                    <a:pt x="1217180" y="800303"/>
                  </a:lnTo>
                  <a:lnTo>
                    <a:pt x="1253985" y="581050"/>
                  </a:lnTo>
                  <a:close/>
                </a:path>
                <a:path w="1299209" h="1332865">
                  <a:moveTo>
                    <a:pt x="1298752" y="288658"/>
                  </a:moveTo>
                  <a:lnTo>
                    <a:pt x="1161935" y="380809"/>
                  </a:lnTo>
                  <a:lnTo>
                    <a:pt x="985901" y="431203"/>
                  </a:lnTo>
                  <a:lnTo>
                    <a:pt x="1127594" y="460057"/>
                  </a:lnTo>
                  <a:lnTo>
                    <a:pt x="959472" y="504913"/>
                  </a:lnTo>
                  <a:lnTo>
                    <a:pt x="1133094" y="533755"/>
                  </a:lnTo>
                  <a:lnTo>
                    <a:pt x="1269911" y="488899"/>
                  </a:lnTo>
                  <a:lnTo>
                    <a:pt x="1298752" y="2886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993367" y="5642216"/>
              <a:ext cx="601980" cy="848994"/>
            </a:xfrm>
            <a:custGeom>
              <a:avLst/>
              <a:gdLst/>
              <a:ahLst/>
              <a:cxnLst/>
              <a:rect l="l" t="t" r="r" b="b"/>
              <a:pathLst>
                <a:path w="601979" h="848995">
                  <a:moveTo>
                    <a:pt x="492645" y="828586"/>
                  </a:moveTo>
                  <a:lnTo>
                    <a:pt x="333730" y="765327"/>
                  </a:lnTo>
                  <a:lnTo>
                    <a:pt x="480364" y="702068"/>
                  </a:lnTo>
                  <a:lnTo>
                    <a:pt x="346633" y="653542"/>
                  </a:lnTo>
                  <a:lnTo>
                    <a:pt x="396951" y="598258"/>
                  </a:lnTo>
                  <a:lnTo>
                    <a:pt x="151523" y="595807"/>
                  </a:lnTo>
                  <a:lnTo>
                    <a:pt x="232524" y="673811"/>
                  </a:lnTo>
                  <a:lnTo>
                    <a:pt x="131267" y="689165"/>
                  </a:lnTo>
                  <a:lnTo>
                    <a:pt x="214744" y="778230"/>
                  </a:lnTo>
                  <a:lnTo>
                    <a:pt x="128854" y="793584"/>
                  </a:lnTo>
                  <a:lnTo>
                    <a:pt x="52793" y="805865"/>
                  </a:lnTo>
                  <a:lnTo>
                    <a:pt x="184670" y="843940"/>
                  </a:lnTo>
                  <a:lnTo>
                    <a:pt x="315937" y="848855"/>
                  </a:lnTo>
                  <a:lnTo>
                    <a:pt x="444792" y="838415"/>
                  </a:lnTo>
                  <a:lnTo>
                    <a:pt x="492645" y="828586"/>
                  </a:lnTo>
                  <a:close/>
                </a:path>
                <a:path w="601979" h="848995">
                  <a:moveTo>
                    <a:pt x="492645" y="364845"/>
                  </a:moveTo>
                  <a:lnTo>
                    <a:pt x="349097" y="347027"/>
                  </a:lnTo>
                  <a:lnTo>
                    <a:pt x="427012" y="283794"/>
                  </a:lnTo>
                  <a:lnTo>
                    <a:pt x="103670" y="271513"/>
                  </a:lnTo>
                  <a:lnTo>
                    <a:pt x="189560" y="342112"/>
                  </a:lnTo>
                  <a:lnTo>
                    <a:pt x="63220" y="390029"/>
                  </a:lnTo>
                  <a:lnTo>
                    <a:pt x="161963" y="456374"/>
                  </a:lnTo>
                  <a:lnTo>
                    <a:pt x="452767" y="474192"/>
                  </a:lnTo>
                  <a:lnTo>
                    <a:pt x="361378" y="430580"/>
                  </a:lnTo>
                  <a:lnTo>
                    <a:pt x="492645" y="364845"/>
                  </a:lnTo>
                  <a:close/>
                </a:path>
                <a:path w="601979" h="848995">
                  <a:moveTo>
                    <a:pt x="500608" y="113639"/>
                  </a:moveTo>
                  <a:lnTo>
                    <a:pt x="381571" y="83540"/>
                  </a:lnTo>
                  <a:lnTo>
                    <a:pt x="432511" y="33197"/>
                  </a:lnTo>
                  <a:lnTo>
                    <a:pt x="96316" y="0"/>
                  </a:lnTo>
                  <a:lnTo>
                    <a:pt x="177330" y="88468"/>
                  </a:lnTo>
                  <a:lnTo>
                    <a:pt x="76073" y="95821"/>
                  </a:lnTo>
                  <a:lnTo>
                    <a:pt x="177330" y="159689"/>
                  </a:lnTo>
                  <a:lnTo>
                    <a:pt x="349097" y="159689"/>
                  </a:lnTo>
                  <a:lnTo>
                    <a:pt x="500608" y="113639"/>
                  </a:lnTo>
                  <a:close/>
                </a:path>
                <a:path w="601979" h="848995">
                  <a:moveTo>
                    <a:pt x="556425" y="517182"/>
                  </a:moveTo>
                  <a:lnTo>
                    <a:pt x="343547" y="509193"/>
                  </a:lnTo>
                  <a:lnTo>
                    <a:pt x="166890" y="491998"/>
                  </a:lnTo>
                  <a:lnTo>
                    <a:pt x="0" y="466217"/>
                  </a:lnTo>
                  <a:lnTo>
                    <a:pt x="20256" y="501827"/>
                  </a:lnTo>
                  <a:lnTo>
                    <a:pt x="144170" y="536841"/>
                  </a:lnTo>
                  <a:lnTo>
                    <a:pt x="285877" y="549732"/>
                  </a:lnTo>
                  <a:lnTo>
                    <a:pt x="429425" y="544817"/>
                  </a:lnTo>
                  <a:lnTo>
                    <a:pt x="556425" y="517182"/>
                  </a:lnTo>
                  <a:close/>
                </a:path>
                <a:path w="601979" h="848995">
                  <a:moveTo>
                    <a:pt x="601865" y="218059"/>
                  </a:moveTo>
                  <a:lnTo>
                    <a:pt x="512902" y="205155"/>
                  </a:lnTo>
                  <a:lnTo>
                    <a:pt x="361378" y="195326"/>
                  </a:lnTo>
                  <a:lnTo>
                    <a:pt x="214744" y="187337"/>
                  </a:lnTo>
                  <a:lnTo>
                    <a:pt x="98793" y="167716"/>
                  </a:lnTo>
                  <a:lnTo>
                    <a:pt x="52793" y="182422"/>
                  </a:lnTo>
                  <a:lnTo>
                    <a:pt x="169354" y="225412"/>
                  </a:lnTo>
                  <a:lnTo>
                    <a:pt x="374230" y="243230"/>
                  </a:lnTo>
                  <a:lnTo>
                    <a:pt x="601865" y="218059"/>
                  </a:lnTo>
                  <a:close/>
                </a:path>
              </a:pathLst>
            </a:custGeom>
            <a:solidFill>
              <a:srgbClr val="D2E4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67612" y="5231307"/>
              <a:ext cx="930910" cy="1315085"/>
            </a:xfrm>
            <a:custGeom>
              <a:avLst/>
              <a:gdLst/>
              <a:ahLst/>
              <a:cxnLst/>
              <a:rect l="l" t="t" r="r" b="b"/>
              <a:pathLst>
                <a:path w="930909" h="1315084">
                  <a:moveTo>
                    <a:pt x="638035" y="968006"/>
                  </a:moveTo>
                  <a:lnTo>
                    <a:pt x="548449" y="975995"/>
                  </a:lnTo>
                  <a:lnTo>
                    <a:pt x="472389" y="979068"/>
                  </a:lnTo>
                  <a:lnTo>
                    <a:pt x="385267" y="975995"/>
                  </a:lnTo>
                  <a:lnTo>
                    <a:pt x="285292" y="963104"/>
                  </a:lnTo>
                  <a:lnTo>
                    <a:pt x="190779" y="944676"/>
                  </a:lnTo>
                  <a:lnTo>
                    <a:pt x="77292" y="910272"/>
                  </a:lnTo>
                  <a:lnTo>
                    <a:pt x="125145" y="975995"/>
                  </a:lnTo>
                  <a:lnTo>
                    <a:pt x="230047" y="999959"/>
                  </a:lnTo>
                  <a:lnTo>
                    <a:pt x="308584" y="1015923"/>
                  </a:lnTo>
                  <a:lnTo>
                    <a:pt x="414096" y="1029436"/>
                  </a:lnTo>
                  <a:lnTo>
                    <a:pt x="519620" y="1018374"/>
                  </a:lnTo>
                  <a:lnTo>
                    <a:pt x="638035" y="968006"/>
                  </a:lnTo>
                  <a:close/>
                </a:path>
                <a:path w="930909" h="1315084">
                  <a:moveTo>
                    <a:pt x="711631" y="662114"/>
                  </a:moveTo>
                  <a:lnTo>
                    <a:pt x="538022" y="664603"/>
                  </a:lnTo>
                  <a:lnTo>
                    <a:pt x="440461" y="662114"/>
                  </a:lnTo>
                  <a:lnTo>
                    <a:pt x="319633" y="651700"/>
                  </a:lnTo>
                  <a:lnTo>
                    <a:pt x="240474" y="641248"/>
                  </a:lnTo>
                  <a:lnTo>
                    <a:pt x="153365" y="620369"/>
                  </a:lnTo>
                  <a:lnTo>
                    <a:pt x="69316" y="588416"/>
                  </a:lnTo>
                  <a:lnTo>
                    <a:pt x="53987" y="601929"/>
                  </a:lnTo>
                  <a:lnTo>
                    <a:pt x="77292" y="633272"/>
                  </a:lnTo>
                  <a:lnTo>
                    <a:pt x="224548" y="689775"/>
                  </a:lnTo>
                  <a:lnTo>
                    <a:pt x="314134" y="704532"/>
                  </a:lnTo>
                  <a:lnTo>
                    <a:pt x="419036" y="714946"/>
                  </a:lnTo>
                  <a:lnTo>
                    <a:pt x="564438" y="706970"/>
                  </a:lnTo>
                  <a:lnTo>
                    <a:pt x="711631" y="662114"/>
                  </a:lnTo>
                  <a:close/>
                </a:path>
                <a:path w="930909" h="1315084">
                  <a:moveTo>
                    <a:pt x="833755" y="1210017"/>
                  </a:moveTo>
                  <a:lnTo>
                    <a:pt x="811034" y="1177467"/>
                  </a:lnTo>
                  <a:lnTo>
                    <a:pt x="787082" y="1197114"/>
                  </a:lnTo>
                  <a:lnTo>
                    <a:pt x="757643" y="1214932"/>
                  </a:lnTo>
                  <a:lnTo>
                    <a:pt x="685266" y="1245641"/>
                  </a:lnTo>
                  <a:lnTo>
                    <a:pt x="643534" y="1257922"/>
                  </a:lnTo>
                  <a:lnTo>
                    <a:pt x="598157" y="1267142"/>
                  </a:lnTo>
                  <a:lnTo>
                    <a:pt x="550913" y="1274508"/>
                  </a:lnTo>
                  <a:lnTo>
                    <a:pt x="502450" y="1278813"/>
                  </a:lnTo>
                  <a:lnTo>
                    <a:pt x="452132" y="1280033"/>
                  </a:lnTo>
                  <a:lnTo>
                    <a:pt x="402437" y="1278813"/>
                  </a:lnTo>
                  <a:lnTo>
                    <a:pt x="353352" y="1274508"/>
                  </a:lnTo>
                  <a:lnTo>
                    <a:pt x="306108" y="1267752"/>
                  </a:lnTo>
                  <a:lnTo>
                    <a:pt x="260731" y="1258544"/>
                  </a:lnTo>
                  <a:lnTo>
                    <a:pt x="218376" y="1246873"/>
                  </a:lnTo>
                  <a:lnTo>
                    <a:pt x="179730" y="1232738"/>
                  </a:lnTo>
                  <a:lnTo>
                    <a:pt x="145389" y="1216164"/>
                  </a:lnTo>
                  <a:lnTo>
                    <a:pt x="92024" y="1178687"/>
                  </a:lnTo>
                  <a:lnTo>
                    <a:pt x="64414" y="1211859"/>
                  </a:lnTo>
                  <a:lnTo>
                    <a:pt x="98158" y="1234579"/>
                  </a:lnTo>
                  <a:lnTo>
                    <a:pt x="137426" y="1254848"/>
                  </a:lnTo>
                  <a:lnTo>
                    <a:pt x="182194" y="1273276"/>
                  </a:lnTo>
                  <a:lnTo>
                    <a:pt x="230047" y="1288021"/>
                  </a:lnTo>
                  <a:lnTo>
                    <a:pt x="282219" y="1299692"/>
                  </a:lnTo>
                  <a:lnTo>
                    <a:pt x="336791" y="1308290"/>
                  </a:lnTo>
                  <a:lnTo>
                    <a:pt x="393230" y="1313205"/>
                  </a:lnTo>
                  <a:lnTo>
                    <a:pt x="450278" y="1315046"/>
                  </a:lnTo>
                  <a:lnTo>
                    <a:pt x="507326" y="1313205"/>
                  </a:lnTo>
                  <a:lnTo>
                    <a:pt x="563206" y="1307680"/>
                  </a:lnTo>
                  <a:lnTo>
                    <a:pt x="617791" y="1299083"/>
                  </a:lnTo>
                  <a:lnTo>
                    <a:pt x="669340" y="1286789"/>
                  </a:lnTo>
                  <a:lnTo>
                    <a:pt x="717804" y="1271435"/>
                  </a:lnTo>
                  <a:lnTo>
                    <a:pt x="761339" y="1253629"/>
                  </a:lnTo>
                  <a:lnTo>
                    <a:pt x="800608" y="1232738"/>
                  </a:lnTo>
                  <a:lnTo>
                    <a:pt x="833755" y="1210017"/>
                  </a:lnTo>
                  <a:close/>
                </a:path>
                <a:path w="930909" h="1315084">
                  <a:moveTo>
                    <a:pt x="930694" y="215582"/>
                  </a:moveTo>
                  <a:lnTo>
                    <a:pt x="923290" y="186728"/>
                  </a:lnTo>
                  <a:lnTo>
                    <a:pt x="909205" y="159067"/>
                  </a:lnTo>
                  <a:lnTo>
                    <a:pt x="888339" y="132651"/>
                  </a:lnTo>
                  <a:lnTo>
                    <a:pt x="873594" y="119507"/>
                  </a:lnTo>
                  <a:lnTo>
                    <a:pt x="873594" y="206984"/>
                  </a:lnTo>
                  <a:lnTo>
                    <a:pt x="872972" y="229717"/>
                  </a:lnTo>
                  <a:lnTo>
                    <a:pt x="853960" y="274574"/>
                  </a:lnTo>
                  <a:lnTo>
                    <a:pt x="810425" y="315696"/>
                  </a:lnTo>
                  <a:lnTo>
                    <a:pt x="744791" y="350710"/>
                  </a:lnTo>
                  <a:lnTo>
                    <a:pt x="705523" y="365480"/>
                  </a:lnTo>
                  <a:lnTo>
                    <a:pt x="661936" y="377126"/>
                  </a:lnTo>
                  <a:lnTo>
                    <a:pt x="615937" y="386969"/>
                  </a:lnTo>
                  <a:lnTo>
                    <a:pt x="567474" y="393712"/>
                  </a:lnTo>
                  <a:lnTo>
                    <a:pt x="517144" y="398005"/>
                  </a:lnTo>
                  <a:lnTo>
                    <a:pt x="466267" y="399872"/>
                  </a:lnTo>
                  <a:lnTo>
                    <a:pt x="420789" y="398208"/>
                  </a:lnTo>
                  <a:lnTo>
                    <a:pt x="345376" y="390652"/>
                  </a:lnTo>
                  <a:lnTo>
                    <a:pt x="270548" y="376504"/>
                  </a:lnTo>
                  <a:lnTo>
                    <a:pt x="227634" y="364236"/>
                  </a:lnTo>
                  <a:lnTo>
                    <a:pt x="188366" y="349478"/>
                  </a:lnTo>
                  <a:lnTo>
                    <a:pt x="153365" y="332892"/>
                  </a:lnTo>
                  <a:lnTo>
                    <a:pt x="99377" y="294208"/>
                  </a:lnTo>
                  <a:lnTo>
                    <a:pt x="68097" y="250596"/>
                  </a:lnTo>
                  <a:lnTo>
                    <a:pt x="62572" y="227901"/>
                  </a:lnTo>
                  <a:lnTo>
                    <a:pt x="62572" y="205168"/>
                  </a:lnTo>
                  <a:lnTo>
                    <a:pt x="82207" y="160312"/>
                  </a:lnTo>
                  <a:lnTo>
                    <a:pt x="125755" y="119189"/>
                  </a:lnTo>
                  <a:lnTo>
                    <a:pt x="191389" y="84175"/>
                  </a:lnTo>
                  <a:lnTo>
                    <a:pt x="230657" y="69405"/>
                  </a:lnTo>
                  <a:lnTo>
                    <a:pt x="273634" y="57759"/>
                  </a:lnTo>
                  <a:lnTo>
                    <a:pt x="320243" y="47917"/>
                  </a:lnTo>
                  <a:lnTo>
                    <a:pt x="368719" y="41173"/>
                  </a:lnTo>
                  <a:lnTo>
                    <a:pt x="419036" y="36880"/>
                  </a:lnTo>
                  <a:lnTo>
                    <a:pt x="469912" y="35636"/>
                  </a:lnTo>
                  <a:lnTo>
                    <a:pt x="520852" y="36880"/>
                  </a:lnTo>
                  <a:lnTo>
                    <a:pt x="571169" y="41173"/>
                  </a:lnTo>
                  <a:lnTo>
                    <a:pt x="619023" y="48539"/>
                  </a:lnTo>
                  <a:lnTo>
                    <a:pt x="665022" y="58369"/>
                  </a:lnTo>
                  <a:lnTo>
                    <a:pt x="708609" y="70650"/>
                  </a:lnTo>
                  <a:lnTo>
                    <a:pt x="747255" y="85356"/>
                  </a:lnTo>
                  <a:lnTo>
                    <a:pt x="782205" y="102552"/>
                  </a:lnTo>
                  <a:lnTo>
                    <a:pt x="836168" y="140677"/>
                  </a:lnTo>
                  <a:lnTo>
                    <a:pt x="867473" y="184289"/>
                  </a:lnTo>
                  <a:lnTo>
                    <a:pt x="873594" y="206984"/>
                  </a:lnTo>
                  <a:lnTo>
                    <a:pt x="873594" y="119507"/>
                  </a:lnTo>
                  <a:lnTo>
                    <a:pt x="825741" y="84175"/>
                  </a:lnTo>
                  <a:lnTo>
                    <a:pt x="785901" y="62674"/>
                  </a:lnTo>
                  <a:lnTo>
                    <a:pt x="741083" y="44234"/>
                  </a:lnTo>
                  <a:lnTo>
                    <a:pt x="691997" y="28854"/>
                  </a:lnTo>
                  <a:lnTo>
                    <a:pt x="638657" y="16573"/>
                  </a:lnTo>
                  <a:lnTo>
                    <a:pt x="583450" y="7353"/>
                  </a:lnTo>
                  <a:lnTo>
                    <a:pt x="525780" y="1866"/>
                  </a:lnTo>
                  <a:lnTo>
                    <a:pt x="467499" y="0"/>
                  </a:lnTo>
                  <a:lnTo>
                    <a:pt x="409219" y="1866"/>
                  </a:lnTo>
                  <a:lnTo>
                    <a:pt x="351548" y="6781"/>
                  </a:lnTo>
                  <a:lnTo>
                    <a:pt x="295681" y="15379"/>
                  </a:lnTo>
                  <a:lnTo>
                    <a:pt x="242951" y="27660"/>
                  </a:lnTo>
                  <a:lnTo>
                    <a:pt x="193243" y="42989"/>
                  </a:lnTo>
                  <a:lnTo>
                    <a:pt x="147866" y="61429"/>
                  </a:lnTo>
                  <a:lnTo>
                    <a:pt x="107365" y="82308"/>
                  </a:lnTo>
                  <a:lnTo>
                    <a:pt x="72999" y="105664"/>
                  </a:lnTo>
                  <a:lnTo>
                    <a:pt x="22694" y="157251"/>
                  </a:lnTo>
                  <a:lnTo>
                    <a:pt x="609" y="213766"/>
                  </a:lnTo>
                  <a:lnTo>
                    <a:pt x="0" y="241998"/>
                  </a:lnTo>
                  <a:lnTo>
                    <a:pt x="7366" y="270891"/>
                  </a:lnTo>
                  <a:lnTo>
                    <a:pt x="42938" y="325539"/>
                  </a:lnTo>
                  <a:lnTo>
                    <a:pt x="104902" y="374078"/>
                  </a:lnTo>
                  <a:lnTo>
                    <a:pt x="144780" y="395566"/>
                  </a:lnTo>
                  <a:lnTo>
                    <a:pt x="189547" y="414007"/>
                  </a:lnTo>
                  <a:lnTo>
                    <a:pt x="238633" y="429348"/>
                  </a:lnTo>
                  <a:lnTo>
                    <a:pt x="292036" y="441617"/>
                  </a:lnTo>
                  <a:lnTo>
                    <a:pt x="334619" y="450392"/>
                  </a:lnTo>
                  <a:lnTo>
                    <a:pt x="334327" y="452081"/>
                  </a:lnTo>
                  <a:lnTo>
                    <a:pt x="404901" y="456361"/>
                  </a:lnTo>
                  <a:lnTo>
                    <a:pt x="463181" y="458190"/>
                  </a:lnTo>
                  <a:lnTo>
                    <a:pt x="521462" y="456387"/>
                  </a:lnTo>
                  <a:lnTo>
                    <a:pt x="579132" y="450837"/>
                  </a:lnTo>
                  <a:lnTo>
                    <a:pt x="634949" y="442861"/>
                  </a:lnTo>
                  <a:lnTo>
                    <a:pt x="688352" y="429958"/>
                  </a:lnTo>
                  <a:lnTo>
                    <a:pt x="738060" y="415201"/>
                  </a:lnTo>
                  <a:lnTo>
                    <a:pt x="782828" y="396811"/>
                  </a:lnTo>
                  <a:lnTo>
                    <a:pt x="823328" y="375894"/>
                  </a:lnTo>
                  <a:lnTo>
                    <a:pt x="858278" y="352577"/>
                  </a:lnTo>
                  <a:lnTo>
                    <a:pt x="907973" y="300990"/>
                  </a:lnTo>
                  <a:lnTo>
                    <a:pt x="930694" y="244475"/>
                  </a:lnTo>
                  <a:lnTo>
                    <a:pt x="930694" y="2155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72526" y="5373172"/>
              <a:ext cx="162554" cy="10628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378035" y="5357840"/>
              <a:ext cx="340360" cy="225425"/>
            </a:xfrm>
            <a:custGeom>
              <a:avLst/>
              <a:gdLst/>
              <a:ahLst/>
              <a:cxnLst/>
              <a:rect l="l" t="t" r="r" b="b"/>
              <a:pathLst>
                <a:path w="340359" h="225425">
                  <a:moveTo>
                    <a:pt x="258887" y="0"/>
                  </a:moveTo>
                  <a:lnTo>
                    <a:pt x="63835" y="28850"/>
                  </a:lnTo>
                  <a:lnTo>
                    <a:pt x="253388" y="68785"/>
                  </a:lnTo>
                  <a:lnTo>
                    <a:pt x="6167" y="103178"/>
                  </a:lnTo>
                  <a:lnTo>
                    <a:pt x="183436" y="156633"/>
                  </a:lnTo>
                  <a:lnTo>
                    <a:pt x="0" y="178128"/>
                  </a:lnTo>
                  <a:lnTo>
                    <a:pt x="125769" y="224797"/>
                  </a:lnTo>
                  <a:lnTo>
                    <a:pt x="184670" y="213143"/>
                  </a:lnTo>
                  <a:lnTo>
                    <a:pt x="253388" y="194703"/>
                  </a:lnTo>
                  <a:lnTo>
                    <a:pt x="300005" y="162745"/>
                  </a:lnTo>
                  <a:lnTo>
                    <a:pt x="325755" y="132651"/>
                  </a:lnTo>
                  <a:lnTo>
                    <a:pt x="339890" y="100744"/>
                  </a:lnTo>
                  <a:lnTo>
                    <a:pt x="338039" y="66921"/>
                  </a:lnTo>
                  <a:lnTo>
                    <a:pt x="323340" y="39313"/>
                  </a:lnTo>
                  <a:lnTo>
                    <a:pt x="283455" y="7355"/>
                  </a:lnTo>
                  <a:lnTo>
                    <a:pt x="258887" y="0"/>
                  </a:lnTo>
                  <a:close/>
                </a:path>
              </a:pathLst>
            </a:custGeom>
            <a:solidFill>
              <a:srgbClr val="D2E4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01961" y="5391612"/>
              <a:ext cx="138053" cy="9458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384036" y="5876543"/>
              <a:ext cx="1219200" cy="381000"/>
            </a:xfrm>
            <a:custGeom>
              <a:avLst/>
              <a:gdLst/>
              <a:ahLst/>
              <a:cxnLst/>
              <a:rect l="l" t="t" r="r" b="b"/>
              <a:pathLst>
                <a:path w="1219200" h="381000">
                  <a:moveTo>
                    <a:pt x="914399" y="0"/>
                  </a:moveTo>
                  <a:lnTo>
                    <a:pt x="914399" y="95249"/>
                  </a:lnTo>
                  <a:lnTo>
                    <a:pt x="0" y="95249"/>
                  </a:lnTo>
                  <a:lnTo>
                    <a:pt x="0" y="285749"/>
                  </a:lnTo>
                  <a:lnTo>
                    <a:pt x="914399" y="285749"/>
                  </a:lnTo>
                  <a:lnTo>
                    <a:pt x="914399" y="380999"/>
                  </a:lnTo>
                  <a:lnTo>
                    <a:pt x="1219199" y="190499"/>
                  </a:lnTo>
                  <a:lnTo>
                    <a:pt x="914399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384036" y="5876543"/>
              <a:ext cx="1219200" cy="381000"/>
            </a:xfrm>
            <a:custGeom>
              <a:avLst/>
              <a:gdLst/>
              <a:ahLst/>
              <a:cxnLst/>
              <a:rect l="l" t="t" r="r" b="b"/>
              <a:pathLst>
                <a:path w="1219200" h="381000">
                  <a:moveTo>
                    <a:pt x="0" y="95249"/>
                  </a:moveTo>
                  <a:lnTo>
                    <a:pt x="914399" y="95249"/>
                  </a:lnTo>
                  <a:lnTo>
                    <a:pt x="914399" y="0"/>
                  </a:lnTo>
                  <a:lnTo>
                    <a:pt x="1219199" y="190499"/>
                  </a:lnTo>
                  <a:lnTo>
                    <a:pt x="914399" y="380999"/>
                  </a:lnTo>
                  <a:lnTo>
                    <a:pt x="914399" y="285749"/>
                  </a:lnTo>
                  <a:lnTo>
                    <a:pt x="0" y="285749"/>
                  </a:lnTo>
                  <a:lnTo>
                    <a:pt x="0" y="95249"/>
                  </a:lnTo>
                  <a:close/>
                </a:path>
              </a:pathLst>
            </a:custGeom>
            <a:ln w="9144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11040" y="5157215"/>
              <a:ext cx="2016760" cy="1511935"/>
            </a:xfrm>
            <a:custGeom>
              <a:avLst/>
              <a:gdLst/>
              <a:ahLst/>
              <a:cxnLst/>
              <a:rect l="l" t="t" r="r" b="b"/>
              <a:pathLst>
                <a:path w="2016759" h="1511934">
                  <a:moveTo>
                    <a:pt x="0" y="1511807"/>
                  </a:moveTo>
                  <a:lnTo>
                    <a:pt x="2016252" y="71627"/>
                  </a:lnTo>
                </a:path>
                <a:path w="2016759" h="1511934">
                  <a:moveTo>
                    <a:pt x="289560" y="0"/>
                  </a:moveTo>
                  <a:lnTo>
                    <a:pt x="1801368" y="1440179"/>
                  </a:lnTo>
                </a:path>
              </a:pathLst>
            </a:custGeom>
            <a:ln w="579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8943593" y="3149345"/>
            <a:ext cx="2057400" cy="1938655"/>
          </a:xfrm>
          <a:prstGeom prst="rect">
            <a:avLst/>
          </a:prstGeom>
          <a:solidFill>
            <a:srgbClr val="9966FF"/>
          </a:solidFill>
          <a:ln w="38100">
            <a:solidFill>
              <a:srgbClr val="FFFFF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13995" marR="208279" indent="5715" algn="ctr">
              <a:lnSpc>
                <a:spcPct val="100000"/>
              </a:lnSpc>
              <a:spcBef>
                <a:spcPts val="300"/>
              </a:spcBef>
            </a:pP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4-Currency </a:t>
            </a:r>
            <a:r>
              <a:rPr sz="2400" b="1" spc="-6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collapse: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Payment</a:t>
            </a:r>
            <a:r>
              <a:rPr sz="24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in </a:t>
            </a:r>
            <a:r>
              <a:rPr sz="2400" b="1" spc="-6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food and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fuel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02502" y="613359"/>
            <a:ext cx="42621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10" dirty="0"/>
              <a:t>GOVERNMENT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056843" y="1419860"/>
            <a:ext cx="9634220" cy="386016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5080" indent="-229235">
              <a:lnSpc>
                <a:spcPts val="3020"/>
              </a:lnSpc>
              <a:spcBef>
                <a:spcPts val="48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b="1" u="heavy" spc="-1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1922-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Communists</a:t>
            </a:r>
            <a:r>
              <a:rPr sz="28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produce</a:t>
            </a:r>
            <a:r>
              <a:rPr sz="28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a</a:t>
            </a:r>
            <a:r>
              <a:rPr sz="28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constitution</a:t>
            </a:r>
            <a:r>
              <a:rPr sz="28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(democratic </a:t>
            </a:r>
            <a:r>
              <a:rPr sz="2800" b="1" spc="-8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b="1" u="heavy" spc="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and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socialist)</a:t>
            </a:r>
            <a:endParaRPr sz="2800">
              <a:latin typeface="Tahoma"/>
              <a:cs typeface="Tahoma"/>
            </a:endParaRPr>
          </a:p>
          <a:p>
            <a:pPr marL="698500" lvl="1" indent="-229235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699135" algn="l"/>
              </a:tabLst>
            </a:pPr>
            <a:r>
              <a:rPr sz="2600" spc="-3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600" spc="-15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600" spc="2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600" spc="2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600" spc="55" dirty="0">
                <a:solidFill>
                  <a:srgbClr val="FFFFFF"/>
                </a:solidFill>
                <a:latin typeface="Verdana"/>
                <a:cs typeface="Verdana"/>
              </a:rPr>
              <a:t>ted</a:t>
            </a:r>
            <a:r>
              <a:rPr sz="26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35" dirty="0">
                <a:solidFill>
                  <a:srgbClr val="FFFFFF"/>
                </a:solidFill>
                <a:latin typeface="Verdana"/>
                <a:cs typeface="Verdana"/>
              </a:rPr>
              <a:t>legi</a:t>
            </a:r>
            <a:r>
              <a:rPr sz="2600" spc="-36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600" spc="-19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600" spc="-40" dirty="0">
                <a:solidFill>
                  <a:srgbClr val="FFFFFF"/>
                </a:solidFill>
                <a:latin typeface="Verdana"/>
                <a:cs typeface="Verdana"/>
              </a:rPr>
              <a:t>ature</a:t>
            </a:r>
            <a:endParaRPr sz="2600">
              <a:latin typeface="Verdana"/>
              <a:cs typeface="Verdana"/>
            </a:endParaRPr>
          </a:p>
          <a:p>
            <a:pPr marL="698500" lvl="1" indent="-229235">
              <a:lnSpc>
                <a:spcPct val="100000"/>
              </a:lnSpc>
              <a:spcBef>
                <a:spcPts val="185"/>
              </a:spcBef>
              <a:buFont typeface="Arial MT"/>
              <a:buChar char="•"/>
              <a:tabLst>
                <a:tab pos="699135" algn="l"/>
              </a:tabLst>
            </a:pPr>
            <a:r>
              <a:rPr sz="2600" spc="125" dirty="0">
                <a:solidFill>
                  <a:srgbClr val="FFFFFF"/>
                </a:solidFill>
                <a:latin typeface="Verdana"/>
                <a:cs typeface="Verdana"/>
              </a:rPr>
              <a:t>Ga</a:t>
            </a:r>
            <a:r>
              <a:rPr sz="2600" spc="12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600" spc="14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600" spc="-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0" dirty="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sz="2600" spc="-4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6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9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600" spc="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145" dirty="0">
                <a:solidFill>
                  <a:srgbClr val="FFFFFF"/>
                </a:solidFill>
                <a:latin typeface="Verdana"/>
                <a:cs typeface="Verdana"/>
              </a:rPr>
              <a:t>tizens</a:t>
            </a:r>
            <a:r>
              <a:rPr sz="26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1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600" spc="3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600" spc="-95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26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2600" spc="-210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26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600" spc="-1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600" spc="-2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600" spc="14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2600">
              <a:latin typeface="Verdana"/>
              <a:cs typeface="Verdana"/>
            </a:endParaRPr>
          </a:p>
          <a:p>
            <a:pPr marL="698500" marR="268605" lvl="1" indent="-228600">
              <a:lnSpc>
                <a:spcPts val="2810"/>
              </a:lnSpc>
              <a:spcBef>
                <a:spcPts val="555"/>
              </a:spcBef>
              <a:buFont typeface="Arial MT"/>
              <a:buChar char="•"/>
              <a:tabLst>
                <a:tab pos="699135" algn="l"/>
              </a:tabLst>
            </a:pPr>
            <a:r>
              <a:rPr sz="2600" b="1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Political</a:t>
            </a:r>
            <a:r>
              <a:rPr sz="2600" b="1" u="heavy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power,</a:t>
            </a:r>
            <a:r>
              <a:rPr sz="2600" b="1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resources,</a:t>
            </a:r>
            <a:r>
              <a:rPr sz="26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2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&amp;</a:t>
            </a:r>
            <a:r>
              <a:rPr sz="26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means</a:t>
            </a:r>
            <a:r>
              <a:rPr sz="26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of</a:t>
            </a:r>
            <a:r>
              <a:rPr sz="26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production </a:t>
            </a:r>
            <a:r>
              <a:rPr sz="2600" b="1" u="heavy" spc="-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now </a:t>
            </a:r>
            <a:r>
              <a:rPr sz="2600" b="1" spc="-7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b="1" u="heavy" spc="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belonged</a:t>
            </a:r>
            <a:r>
              <a:rPr sz="2600" b="1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to</a:t>
            </a:r>
            <a:r>
              <a:rPr sz="26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1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workers</a:t>
            </a:r>
            <a:r>
              <a:rPr sz="26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and</a:t>
            </a:r>
            <a:r>
              <a:rPr sz="2600" b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6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peasants</a:t>
            </a:r>
            <a:endParaRPr sz="26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b="1" u="heavy" spc="-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Reality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was</a:t>
            </a: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different</a:t>
            </a:r>
            <a:r>
              <a:rPr sz="28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from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theory</a:t>
            </a:r>
            <a:endParaRPr sz="2800">
              <a:latin typeface="Tahoma"/>
              <a:cs typeface="Tahoma"/>
            </a:endParaRPr>
          </a:p>
          <a:p>
            <a:pPr marL="698500" lvl="1" indent="-229235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699135" algn="l"/>
              </a:tabLst>
            </a:pPr>
            <a:r>
              <a:rPr sz="28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Communi</a:t>
            </a:r>
            <a:r>
              <a:rPr sz="28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s</a:t>
            </a:r>
            <a:r>
              <a:rPr sz="2800" b="1" u="heavy" spc="-3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</a:t>
            </a:r>
            <a:r>
              <a:rPr sz="28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pa</a:t>
            </a:r>
            <a:r>
              <a:rPr sz="28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</a:t>
            </a:r>
            <a:r>
              <a:rPr sz="2800" b="1" u="heavy" spc="-3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</a:t>
            </a:r>
            <a:r>
              <a:rPr sz="2800" b="1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y</a:t>
            </a:r>
            <a:r>
              <a:rPr sz="28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wer</a:t>
            </a:r>
            <a:r>
              <a:rPr sz="2800" b="1" u="heavy" spc="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</a:t>
            </a: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2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s</a:t>
            </a:r>
            <a:r>
              <a:rPr sz="2800" b="1" u="heavy" spc="-1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up</a:t>
            </a:r>
            <a:r>
              <a:rPr sz="2800" b="1" u="heavy" spc="-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</a:t>
            </a:r>
            <a:r>
              <a:rPr sz="2800" b="1" u="heavy" spc="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em</a:t>
            </a:r>
            <a:r>
              <a:rPr sz="2800" b="1" u="heavy" spc="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spc="-235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2800" spc="-114" dirty="0">
                <a:solidFill>
                  <a:srgbClr val="FFFFFF"/>
                </a:solidFill>
                <a:latin typeface="Verdana"/>
                <a:cs typeface="Verdana"/>
              </a:rPr>
              <a:t>NOT</a:t>
            </a:r>
            <a:r>
              <a:rPr sz="28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8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145" dirty="0">
                <a:solidFill>
                  <a:srgbClr val="FFFFFF"/>
                </a:solidFill>
                <a:latin typeface="Verdana"/>
                <a:cs typeface="Verdana"/>
              </a:rPr>
              <a:t>peo</a:t>
            </a:r>
            <a:r>
              <a:rPr sz="2800" spc="15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2800" spc="-105" dirty="0">
                <a:solidFill>
                  <a:srgbClr val="FFFFFF"/>
                </a:solidFill>
                <a:latin typeface="Verdana"/>
                <a:cs typeface="Verdana"/>
              </a:rPr>
              <a:t>le)</a:t>
            </a:r>
            <a:endParaRPr sz="2800">
              <a:latin typeface="Verdana"/>
              <a:cs typeface="Verdana"/>
            </a:endParaRPr>
          </a:p>
          <a:p>
            <a:pPr marL="698500" lvl="1" indent="-229235">
              <a:lnSpc>
                <a:spcPct val="100000"/>
              </a:lnSpc>
              <a:spcBef>
                <a:spcPts val="180"/>
              </a:spcBef>
              <a:buFont typeface="Arial MT"/>
              <a:buChar char="•"/>
              <a:tabLst>
                <a:tab pos="699135" algn="l"/>
              </a:tabLst>
            </a:pPr>
            <a:r>
              <a:rPr sz="2800" b="1" u="heavy" spc="-1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Part</a:t>
            </a:r>
            <a:r>
              <a:rPr sz="2800" b="1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y</a:t>
            </a: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1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u</a:t>
            </a:r>
            <a:r>
              <a:rPr sz="2800" b="1" u="heavy" spc="-1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s</a:t>
            </a:r>
            <a:r>
              <a:rPr sz="2800" b="1" u="heavy" spc="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</a:t>
            </a:r>
            <a:r>
              <a:rPr sz="2800" b="1" u="heavy" spc="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d</a:t>
            </a: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a</a:t>
            </a:r>
            <a:r>
              <a:rPr sz="2800" b="1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</a:t>
            </a: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m</a:t>
            </a:r>
            <a:r>
              <a:rPr sz="2800" b="1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y</a:t>
            </a:r>
            <a:r>
              <a:rPr sz="28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-2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&amp;</a:t>
            </a: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secre</a:t>
            </a:r>
            <a:r>
              <a:rPr sz="2800" b="1" u="heavy" spc="-3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</a:t>
            </a: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800" b="1" u="heavy" spc="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police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68315" y="747775"/>
            <a:ext cx="64135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90" dirty="0"/>
              <a:t>SYMBO</a:t>
            </a:r>
            <a:r>
              <a:rPr sz="4000" spc="-140" dirty="0"/>
              <a:t>L</a:t>
            </a:r>
            <a:r>
              <a:rPr sz="4000" spc="-290" dirty="0"/>
              <a:t> </a:t>
            </a:r>
            <a:r>
              <a:rPr sz="4000" spc="-30" dirty="0"/>
              <a:t>O</a:t>
            </a:r>
            <a:r>
              <a:rPr sz="4000" spc="-20" dirty="0"/>
              <a:t>F</a:t>
            </a:r>
            <a:r>
              <a:rPr sz="4000" spc="-305" dirty="0"/>
              <a:t> </a:t>
            </a:r>
            <a:r>
              <a:rPr sz="4000" spc="-740" dirty="0"/>
              <a:t>S</a:t>
            </a:r>
            <a:r>
              <a:rPr sz="4000" spc="-315" dirty="0"/>
              <a:t>OVIE</a:t>
            </a:r>
            <a:r>
              <a:rPr sz="4000" spc="-305" dirty="0"/>
              <a:t>T</a:t>
            </a:r>
            <a:r>
              <a:rPr sz="4000" spc="-295" dirty="0"/>
              <a:t> </a:t>
            </a:r>
            <a:r>
              <a:rPr sz="4000" spc="-190" dirty="0"/>
              <a:t>UNI</a:t>
            </a:r>
            <a:r>
              <a:rPr sz="4000" spc="-260" dirty="0"/>
              <a:t>O</a:t>
            </a:r>
            <a:r>
              <a:rPr sz="4000" spc="-40" dirty="0"/>
              <a:t>N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600200"/>
            <a:ext cx="4876800" cy="48036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585329" y="2216378"/>
            <a:ext cx="3916679" cy="2465070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155575" indent="-143510">
              <a:lnSpc>
                <a:spcPct val="100000"/>
              </a:lnSpc>
              <a:spcBef>
                <a:spcPts val="2020"/>
              </a:spcBef>
              <a:buSzPct val="96875"/>
              <a:buFont typeface="Arial MT"/>
              <a:buChar char="•"/>
              <a:tabLst>
                <a:tab pos="156210" algn="l"/>
              </a:tabLst>
            </a:pP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Hammer</a:t>
            </a:r>
            <a:r>
              <a:rPr sz="32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and</a:t>
            </a:r>
            <a:r>
              <a:rPr sz="32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Sickle</a:t>
            </a:r>
            <a:endParaRPr sz="3200">
              <a:latin typeface="Arial"/>
              <a:cs typeface="Arial"/>
            </a:endParaRPr>
          </a:p>
          <a:p>
            <a:pPr marL="12700" marR="276860">
              <a:lnSpc>
                <a:spcPct val="100000"/>
              </a:lnSpc>
              <a:spcBef>
                <a:spcPts val="1920"/>
              </a:spcBef>
              <a:buSzPct val="96875"/>
              <a:buFont typeface="Arial MT"/>
              <a:buChar char="•"/>
              <a:tabLst>
                <a:tab pos="156210" algn="l"/>
              </a:tabLst>
            </a:pP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Symbolized</a:t>
            </a:r>
            <a:r>
              <a:rPr sz="3200" b="1" u="heavy" spc="-1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union </a:t>
            </a:r>
            <a:r>
              <a:rPr sz="3200" b="1" spc="-8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between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peasants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and</a:t>
            </a:r>
            <a:r>
              <a:rPr sz="32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workers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50835" y="1659149"/>
            <a:ext cx="3079750" cy="281813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indent="691515" algn="just">
              <a:lnSpc>
                <a:spcPts val="4320"/>
              </a:lnSpc>
              <a:spcBef>
                <a:spcPts val="565"/>
              </a:spcBef>
            </a:pPr>
            <a:r>
              <a:rPr sz="4000" spc="-65" dirty="0">
                <a:solidFill>
                  <a:srgbClr val="FFFFFF"/>
                </a:solidFill>
                <a:latin typeface="Verdana"/>
                <a:cs typeface="Verdana"/>
              </a:rPr>
              <a:t>WHA</a:t>
            </a:r>
            <a:r>
              <a:rPr sz="4000" spc="-76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4000" spc="-2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000" spc="70" dirty="0">
                <a:solidFill>
                  <a:srgbClr val="FFFFFF"/>
                </a:solidFill>
                <a:latin typeface="Verdana"/>
                <a:cs typeface="Verdana"/>
              </a:rPr>
              <a:t>DO  </a:t>
            </a:r>
            <a:r>
              <a:rPr sz="4000" spc="-30" dirty="0">
                <a:solidFill>
                  <a:srgbClr val="FFFFFF"/>
                </a:solidFill>
                <a:latin typeface="Verdana"/>
                <a:cs typeface="Verdana"/>
              </a:rPr>
              <a:t>YOU</a:t>
            </a:r>
            <a:r>
              <a:rPr sz="4000" spc="-2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000" spc="-455" dirty="0">
                <a:solidFill>
                  <a:srgbClr val="FFFFFF"/>
                </a:solidFill>
                <a:latin typeface="Verdana"/>
                <a:cs typeface="Verdana"/>
              </a:rPr>
              <a:t>THINK</a:t>
            </a:r>
            <a:r>
              <a:rPr sz="4000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000" spc="-630" dirty="0">
                <a:solidFill>
                  <a:srgbClr val="FFFFFF"/>
                </a:solidFill>
                <a:latin typeface="Verdana"/>
                <a:cs typeface="Verdana"/>
              </a:rPr>
              <a:t>IS  </a:t>
            </a:r>
            <a:r>
              <a:rPr sz="4000" spc="-120" dirty="0">
                <a:solidFill>
                  <a:srgbClr val="FFFFFF"/>
                </a:solidFill>
                <a:latin typeface="Verdana"/>
                <a:cs typeface="Verdana"/>
              </a:rPr>
              <a:t>HAPPENING</a:t>
            </a:r>
            <a:endParaRPr sz="4000">
              <a:latin typeface="Verdana"/>
              <a:cs typeface="Verdana"/>
            </a:endParaRPr>
          </a:p>
          <a:p>
            <a:pPr marL="821055" indent="694690" algn="just">
              <a:lnSpc>
                <a:spcPts val="4320"/>
              </a:lnSpc>
            </a:pPr>
            <a:r>
              <a:rPr sz="4000" spc="-3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4000" spc="-5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4000" spc="-3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000" spc="-550" dirty="0">
                <a:solidFill>
                  <a:srgbClr val="FFFFFF"/>
                </a:solidFill>
                <a:latin typeface="Verdana"/>
                <a:cs typeface="Verdana"/>
              </a:rPr>
              <a:t>THIS  </a:t>
            </a:r>
            <a:r>
              <a:rPr sz="4000" spc="-254" dirty="0">
                <a:solidFill>
                  <a:srgbClr val="FFFFFF"/>
                </a:solidFill>
                <a:latin typeface="Verdana"/>
                <a:cs typeface="Verdana"/>
              </a:rPr>
              <a:t>PICTURE?</a:t>
            </a:r>
            <a:endParaRPr sz="4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437630"/>
            <a:chOff x="0" y="0"/>
            <a:chExt cx="12192000" cy="64376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1441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3955" y="477012"/>
              <a:ext cx="4738116" cy="58674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05000" y="3048000"/>
              <a:ext cx="4753610" cy="3385185"/>
            </a:xfrm>
            <a:custGeom>
              <a:avLst/>
              <a:gdLst/>
              <a:ahLst/>
              <a:cxnLst/>
              <a:rect l="l" t="t" r="r" b="b"/>
              <a:pathLst>
                <a:path w="4753609" h="3385185">
                  <a:moveTo>
                    <a:pt x="4753356" y="0"/>
                  </a:moveTo>
                  <a:lnTo>
                    <a:pt x="0" y="0"/>
                  </a:lnTo>
                  <a:lnTo>
                    <a:pt x="0" y="3384804"/>
                  </a:lnTo>
                  <a:lnTo>
                    <a:pt x="4753356" y="3384804"/>
                  </a:lnTo>
                  <a:lnTo>
                    <a:pt x="47533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05000" y="3048000"/>
              <a:ext cx="4753610" cy="3385185"/>
            </a:xfrm>
            <a:custGeom>
              <a:avLst/>
              <a:gdLst/>
              <a:ahLst/>
              <a:cxnLst/>
              <a:rect l="l" t="t" r="r" b="b"/>
              <a:pathLst>
                <a:path w="4753609" h="3385185">
                  <a:moveTo>
                    <a:pt x="0" y="3384804"/>
                  </a:moveTo>
                  <a:lnTo>
                    <a:pt x="4753356" y="3384804"/>
                  </a:lnTo>
                  <a:lnTo>
                    <a:pt x="4753356" y="0"/>
                  </a:lnTo>
                  <a:lnTo>
                    <a:pt x="0" y="0"/>
                  </a:lnTo>
                  <a:lnTo>
                    <a:pt x="0" y="338480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938771" y="435609"/>
            <a:ext cx="3851275" cy="5669280"/>
          </a:xfrm>
          <a:prstGeom prst="rect">
            <a:avLst/>
          </a:prstGeom>
          <a:solidFill>
            <a:srgbClr val="DF2D28"/>
          </a:solidFill>
          <a:ln w="34798">
            <a:solidFill>
              <a:srgbClr val="FFFFFF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64769" marR="61594" indent="603250">
              <a:lnSpc>
                <a:spcPct val="100000"/>
              </a:lnSpc>
              <a:spcBef>
                <a:spcPts val="225"/>
              </a:spcBef>
            </a:pPr>
            <a:r>
              <a:rPr sz="2400" b="1" spc="-180" dirty="0">
                <a:latin typeface="Trebuchet MS"/>
                <a:cs typeface="Trebuchet MS"/>
              </a:rPr>
              <a:t>T</a:t>
            </a:r>
            <a:r>
              <a:rPr sz="2400" b="1" spc="-110" dirty="0">
                <a:latin typeface="Trebuchet MS"/>
                <a:cs typeface="Trebuchet MS"/>
              </a:rPr>
              <a:t>h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35" dirty="0">
                <a:latin typeface="Trebuchet MS"/>
                <a:cs typeface="Trebuchet MS"/>
              </a:rPr>
              <a:t> </a:t>
            </a:r>
            <a:r>
              <a:rPr sz="2400" b="1" spc="-155" dirty="0">
                <a:latin typeface="Trebuchet MS"/>
                <a:cs typeface="Trebuchet MS"/>
              </a:rPr>
              <a:t>f</a:t>
            </a:r>
            <a:r>
              <a:rPr sz="2400" b="1" spc="-210" dirty="0">
                <a:latin typeface="Trebuchet MS"/>
                <a:cs typeface="Trebuchet MS"/>
              </a:rPr>
              <a:t>a</a:t>
            </a:r>
            <a:r>
              <a:rPr sz="2400" b="1" spc="15" dirty="0">
                <a:latin typeface="Trebuchet MS"/>
                <a:cs typeface="Trebuchet MS"/>
              </a:rPr>
              <a:t>m</a:t>
            </a:r>
            <a:r>
              <a:rPr sz="2400" b="1" spc="-55" dirty="0">
                <a:latin typeface="Trebuchet MS"/>
                <a:cs typeface="Trebuchet MS"/>
              </a:rPr>
              <a:t>i</a:t>
            </a:r>
            <a:r>
              <a:rPr sz="2400" b="1" spc="-95" dirty="0">
                <a:latin typeface="Trebuchet MS"/>
                <a:cs typeface="Trebuchet MS"/>
              </a:rPr>
              <a:t>n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45" dirty="0">
                <a:latin typeface="Trebuchet MS"/>
                <a:cs typeface="Trebuchet MS"/>
              </a:rPr>
              <a:t> 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140" dirty="0">
                <a:latin typeface="Trebuchet MS"/>
                <a:cs typeface="Trebuchet MS"/>
              </a:rPr>
              <a:t>f</a:t>
            </a:r>
            <a:r>
              <a:rPr sz="2400" b="1" spc="-130" dirty="0">
                <a:latin typeface="Trebuchet MS"/>
                <a:cs typeface="Trebuchet MS"/>
              </a:rPr>
              <a:t>f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200" dirty="0">
                <a:latin typeface="Trebuchet MS"/>
                <a:cs typeface="Trebuchet MS"/>
              </a:rPr>
              <a:t>c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00" dirty="0">
                <a:latin typeface="Trebuchet MS"/>
                <a:cs typeface="Trebuchet MS"/>
              </a:rPr>
              <a:t>d  </a:t>
            </a:r>
            <a:r>
              <a:rPr sz="2400" b="1" spc="-120" dirty="0">
                <a:latin typeface="Trebuchet MS"/>
                <a:cs typeface="Trebuchet MS"/>
              </a:rPr>
              <a:t>b</a:t>
            </a:r>
            <a:r>
              <a:rPr sz="2400" b="1" spc="50" dirty="0">
                <a:latin typeface="Trebuchet MS"/>
                <a:cs typeface="Trebuchet MS"/>
              </a:rPr>
              <a:t>o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-120" dirty="0">
                <a:latin typeface="Trebuchet MS"/>
                <a:cs typeface="Trebuchet MS"/>
              </a:rPr>
              <a:t>h</a:t>
            </a:r>
            <a:r>
              <a:rPr sz="2400" b="1" spc="-135" dirty="0">
                <a:latin typeface="Trebuchet MS"/>
                <a:cs typeface="Trebuchet MS"/>
              </a:rPr>
              <a:t> 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-110" dirty="0">
                <a:latin typeface="Trebuchet MS"/>
                <a:cs typeface="Trebuchet MS"/>
              </a:rPr>
              <a:t>h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20" dirty="0">
                <a:latin typeface="Trebuchet MS"/>
                <a:cs typeface="Trebuchet MS"/>
              </a:rPr>
              <a:t> </a:t>
            </a:r>
            <a:r>
              <a:rPr sz="2400" b="1" spc="-200" dirty="0">
                <a:latin typeface="Trebuchet MS"/>
                <a:cs typeface="Trebuchet MS"/>
              </a:rPr>
              <a:t>c</a:t>
            </a:r>
            <a:r>
              <a:rPr sz="2400" b="1" spc="50" dirty="0">
                <a:latin typeface="Trebuchet MS"/>
                <a:cs typeface="Trebuchet MS"/>
              </a:rPr>
              <a:t>o</a:t>
            </a:r>
            <a:r>
              <a:rPr sz="2400" b="1" spc="-70" dirty="0">
                <a:latin typeface="Trebuchet MS"/>
                <a:cs typeface="Trebuchet MS"/>
              </a:rPr>
              <a:t>u</a:t>
            </a:r>
            <a:r>
              <a:rPr sz="2400" b="1" spc="-100" dirty="0">
                <a:latin typeface="Trebuchet MS"/>
                <a:cs typeface="Trebuchet MS"/>
              </a:rPr>
              <a:t>n</a:t>
            </a:r>
            <a:r>
              <a:rPr sz="2400" b="1" spc="-60" dirty="0">
                <a:latin typeface="Trebuchet MS"/>
                <a:cs typeface="Trebuchet MS"/>
              </a:rPr>
              <a:t>t</a:t>
            </a:r>
            <a:r>
              <a:rPr sz="2400" b="1" spc="-125" dirty="0">
                <a:latin typeface="Trebuchet MS"/>
                <a:cs typeface="Trebuchet MS"/>
              </a:rPr>
              <a:t>r</a:t>
            </a:r>
            <a:r>
              <a:rPr sz="2400" b="1" spc="-150" dirty="0">
                <a:latin typeface="Trebuchet MS"/>
                <a:cs typeface="Trebuchet MS"/>
              </a:rPr>
              <a:t>y</a:t>
            </a:r>
            <a:r>
              <a:rPr sz="2400" b="1" spc="-185" dirty="0">
                <a:latin typeface="Trebuchet MS"/>
                <a:cs typeface="Trebuchet MS"/>
              </a:rPr>
              <a:t>side</a:t>
            </a:r>
            <a:r>
              <a:rPr sz="2400" b="1" spc="-145" dirty="0">
                <a:latin typeface="Trebuchet MS"/>
                <a:cs typeface="Trebuchet MS"/>
              </a:rPr>
              <a:t> 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45" dirty="0">
                <a:latin typeface="Trebuchet MS"/>
                <a:cs typeface="Trebuchet MS"/>
              </a:rPr>
              <a:t>n</a:t>
            </a:r>
            <a:r>
              <a:rPr sz="2400" b="1" spc="-145" dirty="0">
                <a:latin typeface="Trebuchet MS"/>
                <a:cs typeface="Trebuchet MS"/>
              </a:rPr>
              <a:t>d</a:t>
            </a:r>
            <a:r>
              <a:rPr sz="2400" b="1" spc="-140" dirty="0">
                <a:latin typeface="Trebuchet MS"/>
                <a:cs typeface="Trebuchet MS"/>
              </a:rPr>
              <a:t> 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-110" dirty="0">
                <a:latin typeface="Trebuchet MS"/>
                <a:cs typeface="Trebuchet MS"/>
              </a:rPr>
              <a:t>h</a:t>
            </a:r>
            <a:r>
              <a:rPr sz="2400" b="1" spc="-195" dirty="0">
                <a:latin typeface="Trebuchet MS"/>
                <a:cs typeface="Trebuchet MS"/>
              </a:rPr>
              <a:t>e  </a:t>
            </a:r>
            <a:r>
              <a:rPr sz="2400" b="1" spc="-200" dirty="0">
                <a:latin typeface="Trebuchet MS"/>
                <a:cs typeface="Trebuchet MS"/>
              </a:rPr>
              <a:t>c</a:t>
            </a:r>
            <a:r>
              <a:rPr sz="2400" b="1" spc="-90" dirty="0">
                <a:latin typeface="Trebuchet MS"/>
                <a:cs typeface="Trebuchet MS"/>
              </a:rPr>
              <a:t>i</a:t>
            </a:r>
            <a:r>
              <a:rPr sz="2400" b="1" spc="-110" dirty="0">
                <a:latin typeface="Trebuchet MS"/>
                <a:cs typeface="Trebuchet MS"/>
              </a:rPr>
              <a:t>t</a:t>
            </a:r>
            <a:r>
              <a:rPr sz="2400" b="1" spc="-135" dirty="0">
                <a:latin typeface="Trebuchet MS"/>
                <a:cs typeface="Trebuchet MS"/>
              </a:rPr>
              <a:t>i</a:t>
            </a:r>
            <a:r>
              <a:rPr sz="2400" b="1" spc="-245" dirty="0">
                <a:latin typeface="Trebuchet MS"/>
                <a:cs typeface="Trebuchet MS"/>
              </a:rPr>
              <a:t>e</a:t>
            </a:r>
            <a:r>
              <a:rPr sz="2400" b="1" spc="-250" dirty="0">
                <a:latin typeface="Trebuchet MS"/>
                <a:cs typeface="Trebuchet MS"/>
              </a:rPr>
              <a:t>s.</a:t>
            </a:r>
            <a:r>
              <a:rPr sz="2400" b="1" spc="-145" dirty="0">
                <a:latin typeface="Trebuchet MS"/>
                <a:cs typeface="Trebuchet MS"/>
              </a:rPr>
              <a:t> </a:t>
            </a:r>
            <a:r>
              <a:rPr sz="2400" b="1" spc="-175" dirty="0">
                <a:latin typeface="Trebuchet MS"/>
                <a:cs typeface="Trebuchet MS"/>
              </a:rPr>
              <a:t>T</a:t>
            </a:r>
            <a:r>
              <a:rPr sz="2400" b="1" spc="-110" dirty="0">
                <a:latin typeface="Trebuchet MS"/>
                <a:cs typeface="Trebuchet MS"/>
              </a:rPr>
              <a:t>h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95" dirty="0">
                <a:latin typeface="Trebuchet MS"/>
                <a:cs typeface="Trebuchet MS"/>
              </a:rPr>
              <a:t>r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45" dirty="0">
                <a:latin typeface="Trebuchet MS"/>
                <a:cs typeface="Trebuchet MS"/>
              </a:rPr>
              <a:t> </a:t>
            </a:r>
            <a:r>
              <a:rPr sz="2400" b="1" spc="-275" dirty="0">
                <a:latin typeface="Trebuchet MS"/>
                <a:cs typeface="Trebuchet MS"/>
              </a:rPr>
              <a:t>w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245" dirty="0">
                <a:latin typeface="Trebuchet MS"/>
                <a:cs typeface="Trebuchet MS"/>
              </a:rPr>
              <a:t>re</a:t>
            </a:r>
            <a:r>
              <a:rPr sz="2400" b="1" spc="-140" dirty="0">
                <a:latin typeface="Trebuchet MS"/>
                <a:cs typeface="Trebuchet MS"/>
              </a:rPr>
              <a:t> </a:t>
            </a:r>
            <a:r>
              <a:rPr sz="2400" b="1" spc="-195" dirty="0">
                <a:latin typeface="Trebuchet MS"/>
                <a:cs typeface="Trebuchet MS"/>
              </a:rPr>
              <a:t>r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90" dirty="0">
                <a:latin typeface="Trebuchet MS"/>
                <a:cs typeface="Trebuchet MS"/>
              </a:rPr>
              <a:t>p</a:t>
            </a:r>
            <a:r>
              <a:rPr sz="2400" b="1" spc="-80" dirty="0">
                <a:latin typeface="Trebuchet MS"/>
                <a:cs typeface="Trebuchet MS"/>
              </a:rPr>
              <a:t>or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-215" dirty="0">
                <a:latin typeface="Trebuchet MS"/>
                <a:cs typeface="Trebuchet MS"/>
              </a:rPr>
              <a:t>s</a:t>
            </a:r>
            <a:r>
              <a:rPr sz="2400" b="1" spc="-155" dirty="0">
                <a:latin typeface="Trebuchet MS"/>
                <a:cs typeface="Trebuchet MS"/>
              </a:rPr>
              <a:t> </a:t>
            </a:r>
            <a:r>
              <a:rPr sz="2400" b="1" spc="55" dirty="0">
                <a:latin typeface="Trebuchet MS"/>
                <a:cs typeface="Trebuchet MS"/>
              </a:rPr>
              <a:t>o</a:t>
            </a:r>
            <a:r>
              <a:rPr sz="2400" b="1" spc="-140" dirty="0">
                <a:latin typeface="Trebuchet MS"/>
                <a:cs typeface="Trebuchet MS"/>
              </a:rPr>
              <a:t>f</a:t>
            </a:r>
            <a:endParaRPr sz="2400">
              <a:latin typeface="Trebuchet MS"/>
              <a:cs typeface="Trebuchet MS"/>
            </a:endParaRPr>
          </a:p>
          <a:p>
            <a:pPr marL="624840">
              <a:lnSpc>
                <a:spcPct val="100000"/>
              </a:lnSpc>
            </a:pPr>
            <a:r>
              <a:rPr sz="2400" b="1" spc="-200" dirty="0">
                <a:latin typeface="Trebuchet MS"/>
                <a:cs typeface="Trebuchet MS"/>
              </a:rPr>
              <a:t>c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45" dirty="0">
                <a:latin typeface="Trebuchet MS"/>
                <a:cs typeface="Trebuchet MS"/>
              </a:rPr>
              <a:t>n</a:t>
            </a:r>
            <a:r>
              <a:rPr sz="2400" b="1" spc="-125" dirty="0">
                <a:latin typeface="Trebuchet MS"/>
                <a:cs typeface="Trebuchet MS"/>
              </a:rPr>
              <a:t>nibal</a:t>
            </a:r>
            <a:r>
              <a:rPr sz="2400" b="1" spc="-90" dirty="0">
                <a:latin typeface="Trebuchet MS"/>
                <a:cs typeface="Trebuchet MS"/>
              </a:rPr>
              <a:t>i</a:t>
            </a:r>
            <a:r>
              <a:rPr sz="2400" b="1" spc="-100" dirty="0">
                <a:latin typeface="Trebuchet MS"/>
                <a:cs typeface="Trebuchet MS"/>
              </a:rPr>
              <a:t>sm</a:t>
            </a:r>
            <a:r>
              <a:rPr sz="2400" b="1" spc="-145" dirty="0">
                <a:latin typeface="Trebuchet MS"/>
                <a:cs typeface="Trebuchet MS"/>
              </a:rPr>
              <a:t> </a:t>
            </a:r>
            <a:r>
              <a:rPr sz="2400" b="1" spc="-80" dirty="0">
                <a:latin typeface="Trebuchet MS"/>
                <a:cs typeface="Trebuchet MS"/>
              </a:rPr>
              <a:t>in</a:t>
            </a:r>
            <a:r>
              <a:rPr sz="2400" b="1" spc="-130" dirty="0">
                <a:latin typeface="Trebuchet MS"/>
                <a:cs typeface="Trebuchet MS"/>
              </a:rPr>
              <a:t> </a:t>
            </a:r>
            <a:r>
              <a:rPr sz="2400" b="1" spc="-75" dirty="0">
                <a:latin typeface="Trebuchet MS"/>
                <a:cs typeface="Trebuchet MS"/>
              </a:rPr>
              <a:t>s</a:t>
            </a:r>
            <a:r>
              <a:rPr sz="2400" b="1" spc="-85" dirty="0">
                <a:latin typeface="Trebuchet MS"/>
                <a:cs typeface="Trebuchet MS"/>
              </a:rPr>
              <a:t>o</a:t>
            </a:r>
            <a:r>
              <a:rPr sz="2400" b="1" spc="20" dirty="0">
                <a:latin typeface="Trebuchet MS"/>
                <a:cs typeface="Trebuchet MS"/>
              </a:rPr>
              <a:t>m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endParaRPr sz="2400">
              <a:latin typeface="Trebuchet MS"/>
              <a:cs typeface="Trebuchet MS"/>
            </a:endParaRPr>
          </a:p>
          <a:p>
            <a:pPr marL="139700" marR="133985" indent="1257300">
              <a:lnSpc>
                <a:spcPct val="100000"/>
              </a:lnSpc>
              <a:spcBef>
                <a:spcPts val="5"/>
              </a:spcBef>
              <a:tabLst>
                <a:tab pos="2004060" algn="l"/>
              </a:tabLst>
            </a:pPr>
            <a:r>
              <a:rPr sz="2400" b="1" spc="-165" dirty="0">
                <a:latin typeface="Trebuchet MS"/>
                <a:cs typeface="Trebuchet MS"/>
              </a:rPr>
              <a:t>districts. </a:t>
            </a:r>
            <a:r>
              <a:rPr sz="2400" b="1" spc="-160" dirty="0">
                <a:latin typeface="Trebuchet MS"/>
                <a:cs typeface="Trebuchet MS"/>
              </a:rPr>
              <a:t> </a:t>
            </a:r>
            <a:r>
              <a:rPr sz="2400" b="1" spc="35" dirty="0">
                <a:latin typeface="Trebuchet MS"/>
                <a:cs typeface="Trebuchet MS"/>
              </a:rPr>
              <a:t>"</a:t>
            </a:r>
            <a:r>
              <a:rPr sz="2400" b="1" spc="-229" dirty="0">
                <a:latin typeface="Trebuchet MS"/>
                <a:cs typeface="Trebuchet MS"/>
              </a:rPr>
              <a:t>S</a:t>
            </a:r>
            <a:r>
              <a:rPr sz="2400" b="1" spc="50" dirty="0">
                <a:latin typeface="Trebuchet MS"/>
                <a:cs typeface="Trebuchet MS"/>
              </a:rPr>
              <a:t>o</a:t>
            </a:r>
            <a:r>
              <a:rPr sz="2400" b="1" spc="-170" dirty="0">
                <a:latin typeface="Trebuchet MS"/>
                <a:cs typeface="Trebuchet MS"/>
              </a:rPr>
              <a:t>m</a:t>
            </a:r>
            <a:r>
              <a:rPr sz="2400" b="1" spc="-110" dirty="0">
                <a:latin typeface="Trebuchet MS"/>
                <a:cs typeface="Trebuchet MS"/>
              </a:rPr>
              <a:t>e</a:t>
            </a:r>
            <a:r>
              <a:rPr sz="2400" b="1" spc="-125" dirty="0">
                <a:latin typeface="Trebuchet MS"/>
                <a:cs typeface="Trebuchet MS"/>
              </a:rPr>
              <a:t>t</a:t>
            </a:r>
            <a:r>
              <a:rPr sz="2400" b="1" spc="-100" dirty="0">
                <a:latin typeface="Trebuchet MS"/>
                <a:cs typeface="Trebuchet MS"/>
              </a:rPr>
              <a:t>i</a:t>
            </a:r>
            <a:r>
              <a:rPr sz="2400" b="1" spc="-170" dirty="0">
                <a:latin typeface="Trebuchet MS"/>
                <a:cs typeface="Trebuchet MS"/>
              </a:rPr>
              <a:t>m</a:t>
            </a:r>
            <a:r>
              <a:rPr sz="2400" b="1" spc="-110" dirty="0">
                <a:latin typeface="Trebuchet MS"/>
                <a:cs typeface="Trebuchet MS"/>
              </a:rPr>
              <a:t>e</a:t>
            </a:r>
            <a:r>
              <a:rPr sz="2400" b="1" spc="-215" dirty="0">
                <a:latin typeface="Trebuchet MS"/>
                <a:cs typeface="Trebuchet MS"/>
              </a:rPr>
              <a:t>s</a:t>
            </a:r>
            <a:r>
              <a:rPr sz="2400" b="1" spc="-140" dirty="0">
                <a:latin typeface="Trebuchet MS"/>
                <a:cs typeface="Trebuchet MS"/>
              </a:rPr>
              <a:t> </a:t>
            </a:r>
            <a:r>
              <a:rPr sz="2400" b="1" spc="15" dirty="0">
                <a:latin typeface="Trebuchet MS"/>
                <a:cs typeface="Trebuchet MS"/>
              </a:rPr>
              <a:t>m</a:t>
            </a:r>
            <a:r>
              <a:rPr sz="2400" b="1" spc="50" dirty="0">
                <a:latin typeface="Trebuchet MS"/>
                <a:cs typeface="Trebuchet MS"/>
              </a:rPr>
              <a:t>o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-110" dirty="0">
                <a:latin typeface="Trebuchet MS"/>
                <a:cs typeface="Trebuchet MS"/>
              </a:rPr>
              <a:t>h</a:t>
            </a:r>
            <a:r>
              <a:rPr sz="2400" b="1" spc="-250" dirty="0">
                <a:latin typeface="Trebuchet MS"/>
                <a:cs typeface="Trebuchet MS"/>
              </a:rPr>
              <a:t>er</a:t>
            </a:r>
            <a:r>
              <a:rPr sz="2400" b="1" spc="-210" dirty="0">
                <a:latin typeface="Trebuchet MS"/>
                <a:cs typeface="Trebuchet MS"/>
              </a:rPr>
              <a:t>s</a:t>
            </a:r>
            <a:r>
              <a:rPr sz="2400" b="1" spc="-145" dirty="0">
                <a:latin typeface="Trebuchet MS"/>
                <a:cs typeface="Trebuchet MS"/>
              </a:rPr>
              <a:t> 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45" dirty="0">
                <a:latin typeface="Trebuchet MS"/>
                <a:cs typeface="Trebuchet MS"/>
              </a:rPr>
              <a:t>n</a:t>
            </a:r>
            <a:r>
              <a:rPr sz="2400" b="1" spc="-100" dirty="0">
                <a:latin typeface="Trebuchet MS"/>
                <a:cs typeface="Trebuchet MS"/>
              </a:rPr>
              <a:t>d  </a:t>
            </a:r>
            <a:r>
              <a:rPr sz="2400" b="1" spc="-155" dirty="0">
                <a:latin typeface="Trebuchet MS"/>
                <a:cs typeface="Trebuchet MS"/>
              </a:rPr>
              <a:t>f</a:t>
            </a:r>
            <a:r>
              <a:rPr sz="2400" b="1" spc="-210" dirty="0">
                <a:latin typeface="Trebuchet MS"/>
                <a:cs typeface="Trebuchet MS"/>
              </a:rPr>
              <a:t>a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-110" dirty="0">
                <a:latin typeface="Trebuchet MS"/>
                <a:cs typeface="Trebuchet MS"/>
              </a:rPr>
              <a:t>h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95" dirty="0">
                <a:latin typeface="Trebuchet MS"/>
                <a:cs typeface="Trebuchet MS"/>
              </a:rPr>
              <a:t>r</a:t>
            </a:r>
            <a:r>
              <a:rPr sz="2400" b="1" spc="-215" dirty="0">
                <a:latin typeface="Trebuchet MS"/>
                <a:cs typeface="Trebuchet MS"/>
              </a:rPr>
              <a:t>s</a:t>
            </a:r>
            <a:r>
              <a:rPr sz="2400" b="1" spc="-155" dirty="0">
                <a:latin typeface="Trebuchet MS"/>
                <a:cs typeface="Trebuchet MS"/>
              </a:rPr>
              <a:t> </a:t>
            </a:r>
            <a:r>
              <a:rPr sz="2400" b="1" spc="-165" dirty="0">
                <a:latin typeface="Trebuchet MS"/>
                <a:cs typeface="Trebuchet MS"/>
              </a:rPr>
              <a:t>f</a:t>
            </a:r>
            <a:r>
              <a:rPr sz="2400" b="1" spc="-250" dirty="0">
                <a:latin typeface="Trebuchet MS"/>
                <a:cs typeface="Trebuchet MS"/>
              </a:rPr>
              <a:t>e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45" dirty="0">
                <a:latin typeface="Trebuchet MS"/>
                <a:cs typeface="Trebuchet MS"/>
              </a:rPr>
              <a:t>d</a:t>
            </a:r>
            <a:r>
              <a:rPr sz="2400" b="1" spc="-130" dirty="0">
                <a:latin typeface="Trebuchet MS"/>
                <a:cs typeface="Trebuchet MS"/>
              </a:rPr>
              <a:t> 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-110" dirty="0">
                <a:latin typeface="Trebuchet MS"/>
                <a:cs typeface="Trebuchet MS"/>
              </a:rPr>
              <a:t>h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55" dirty="0">
                <a:latin typeface="Trebuchet MS"/>
                <a:cs typeface="Trebuchet MS"/>
              </a:rPr>
              <a:t>ir</a:t>
            </a:r>
            <a:r>
              <a:rPr sz="2400" b="1" spc="-130" dirty="0">
                <a:latin typeface="Trebuchet MS"/>
                <a:cs typeface="Trebuchet MS"/>
              </a:rPr>
              <a:t> </a:t>
            </a:r>
            <a:r>
              <a:rPr sz="2400" b="1" spc="-200" dirty="0">
                <a:latin typeface="Trebuchet MS"/>
                <a:cs typeface="Trebuchet MS"/>
              </a:rPr>
              <a:t>c</a:t>
            </a:r>
            <a:r>
              <a:rPr sz="2400" b="1" spc="-110" dirty="0">
                <a:latin typeface="Trebuchet MS"/>
                <a:cs typeface="Trebuchet MS"/>
              </a:rPr>
              <a:t>h</a:t>
            </a:r>
            <a:r>
              <a:rPr sz="2400" b="1" spc="-100" dirty="0">
                <a:latin typeface="Trebuchet MS"/>
                <a:cs typeface="Trebuchet MS"/>
              </a:rPr>
              <a:t>i</a:t>
            </a:r>
            <a:r>
              <a:rPr sz="2400" b="1" spc="-85" dirty="0">
                <a:latin typeface="Trebuchet MS"/>
                <a:cs typeface="Trebuchet MS"/>
              </a:rPr>
              <a:t>l</a:t>
            </a:r>
            <a:r>
              <a:rPr sz="2400" b="1" spc="-145" dirty="0">
                <a:latin typeface="Trebuchet MS"/>
                <a:cs typeface="Trebuchet MS"/>
              </a:rPr>
              <a:t>dren  </a:t>
            </a:r>
            <a:r>
              <a:rPr sz="2400" b="1" spc="-110" dirty="0">
                <a:latin typeface="Trebuchet MS"/>
                <a:cs typeface="Trebuchet MS"/>
              </a:rPr>
              <a:t>h</a:t>
            </a:r>
            <a:r>
              <a:rPr sz="2400" b="1" spc="-70" dirty="0">
                <a:latin typeface="Trebuchet MS"/>
                <a:cs typeface="Trebuchet MS"/>
              </a:rPr>
              <a:t>u</a:t>
            </a:r>
            <a:r>
              <a:rPr sz="2400" b="1" spc="20" dirty="0">
                <a:latin typeface="Trebuchet MS"/>
                <a:cs typeface="Trebuchet MS"/>
              </a:rPr>
              <a:t>m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55" dirty="0">
                <a:latin typeface="Trebuchet MS"/>
                <a:cs typeface="Trebuchet MS"/>
              </a:rPr>
              <a:t>n</a:t>
            </a:r>
            <a:r>
              <a:rPr sz="2400" b="1" spc="-145" dirty="0">
                <a:latin typeface="Trebuchet MS"/>
                <a:cs typeface="Trebuchet MS"/>
              </a:rPr>
              <a:t> </a:t>
            </a:r>
            <a:r>
              <a:rPr sz="2400" b="1" spc="20" dirty="0">
                <a:latin typeface="Trebuchet MS"/>
                <a:cs typeface="Trebuchet MS"/>
              </a:rPr>
              <a:t>m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110" dirty="0">
                <a:latin typeface="Trebuchet MS"/>
                <a:cs typeface="Trebuchet MS"/>
              </a:rPr>
              <a:t>t</a:t>
            </a:r>
            <a:r>
              <a:rPr sz="2400" b="1" spc="-130" dirty="0">
                <a:latin typeface="Trebuchet MS"/>
                <a:cs typeface="Trebuchet MS"/>
              </a:rPr>
              <a:t> 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215" dirty="0">
                <a:latin typeface="Trebuchet MS"/>
                <a:cs typeface="Trebuchet MS"/>
              </a:rPr>
              <a:t>s</a:t>
            </a:r>
            <a:r>
              <a:rPr sz="2400" b="1" spc="-114" dirty="0">
                <a:latin typeface="Trebuchet MS"/>
                <a:cs typeface="Trebuchet MS"/>
              </a:rPr>
              <a:t> </a:t>
            </a:r>
            <a:r>
              <a:rPr sz="2400" b="1" spc="-235" dirty="0">
                <a:latin typeface="Trebuchet MS"/>
                <a:cs typeface="Trebuchet MS"/>
              </a:rPr>
              <a:t>a</a:t>
            </a:r>
            <a:r>
              <a:rPr sz="2400" b="1" spc="-114" dirty="0">
                <a:latin typeface="Trebuchet MS"/>
                <a:cs typeface="Trebuchet MS"/>
              </a:rPr>
              <a:t> </a:t>
            </a:r>
            <a:r>
              <a:rPr sz="2400" b="1" spc="-85" dirty="0">
                <a:latin typeface="Trebuchet MS"/>
                <a:cs typeface="Trebuchet MS"/>
              </a:rPr>
              <a:t>l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165" dirty="0">
                <a:latin typeface="Trebuchet MS"/>
                <a:cs typeface="Trebuchet MS"/>
              </a:rPr>
              <a:t>st</a:t>
            </a:r>
            <a:r>
              <a:rPr sz="2400" b="1" spc="-125" dirty="0">
                <a:latin typeface="Trebuchet MS"/>
                <a:cs typeface="Trebuchet MS"/>
              </a:rPr>
              <a:t> </a:t>
            </a:r>
            <a:r>
              <a:rPr sz="2400" b="1" spc="-195" dirty="0">
                <a:latin typeface="Trebuchet MS"/>
                <a:cs typeface="Trebuchet MS"/>
              </a:rPr>
              <a:t>r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75" dirty="0">
                <a:latin typeface="Trebuchet MS"/>
                <a:cs typeface="Trebuchet MS"/>
              </a:rPr>
              <a:t>s</a:t>
            </a:r>
            <a:r>
              <a:rPr sz="2400" b="1" spc="-95" dirty="0">
                <a:latin typeface="Trebuchet MS"/>
                <a:cs typeface="Trebuchet MS"/>
              </a:rPr>
              <a:t>o</a:t>
            </a:r>
            <a:r>
              <a:rPr sz="2400" b="1" spc="-165" dirty="0">
                <a:latin typeface="Trebuchet MS"/>
                <a:cs typeface="Trebuchet MS"/>
              </a:rPr>
              <a:t>r</a:t>
            </a:r>
            <a:r>
              <a:rPr sz="2400" b="1" spc="-140" dirty="0">
                <a:latin typeface="Trebuchet MS"/>
                <a:cs typeface="Trebuchet MS"/>
              </a:rPr>
              <a:t>t</a:t>
            </a:r>
            <a:r>
              <a:rPr sz="2400" b="1" spc="-250" dirty="0">
                <a:latin typeface="Trebuchet MS"/>
                <a:cs typeface="Trebuchet MS"/>
              </a:rPr>
              <a:t>.  </a:t>
            </a:r>
            <a:r>
              <a:rPr sz="2400" b="1" spc="-229" dirty="0">
                <a:latin typeface="Trebuchet MS"/>
                <a:cs typeface="Trebuchet MS"/>
              </a:rPr>
              <a:t>S</a:t>
            </a:r>
            <a:r>
              <a:rPr sz="2400" b="1" spc="55" dirty="0">
                <a:latin typeface="Trebuchet MS"/>
                <a:cs typeface="Trebuchet MS"/>
              </a:rPr>
              <a:t>o</a:t>
            </a:r>
            <a:r>
              <a:rPr sz="2400" b="1" spc="20" dirty="0">
                <a:latin typeface="Trebuchet MS"/>
                <a:cs typeface="Trebuchet MS"/>
              </a:rPr>
              <a:t>m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25" dirty="0">
                <a:latin typeface="Trebuchet MS"/>
                <a:cs typeface="Trebuchet MS"/>
              </a:rPr>
              <a:t>t</a:t>
            </a:r>
            <a:r>
              <a:rPr sz="2400" b="1" spc="-100" dirty="0">
                <a:latin typeface="Trebuchet MS"/>
                <a:cs typeface="Trebuchet MS"/>
              </a:rPr>
              <a:t>i</a:t>
            </a:r>
            <a:r>
              <a:rPr sz="2400" b="1" spc="-170" dirty="0">
                <a:latin typeface="Trebuchet MS"/>
                <a:cs typeface="Trebuchet MS"/>
              </a:rPr>
              <a:t>m</a:t>
            </a:r>
            <a:r>
              <a:rPr sz="2400" b="1" spc="-105" dirty="0">
                <a:latin typeface="Trebuchet MS"/>
                <a:cs typeface="Trebuchet MS"/>
              </a:rPr>
              <a:t>e</a:t>
            </a:r>
            <a:r>
              <a:rPr sz="2400" b="1" spc="-215" dirty="0">
                <a:latin typeface="Trebuchet MS"/>
                <a:cs typeface="Trebuchet MS"/>
              </a:rPr>
              <a:t>s</a:t>
            </a:r>
            <a:r>
              <a:rPr sz="2400" b="1" spc="-140" dirty="0">
                <a:latin typeface="Trebuchet MS"/>
                <a:cs typeface="Trebuchet MS"/>
              </a:rPr>
              <a:t> </a:t>
            </a:r>
            <a:r>
              <a:rPr sz="2400" b="1" spc="-235" dirty="0">
                <a:latin typeface="Trebuchet MS"/>
                <a:cs typeface="Trebuchet MS"/>
              </a:rPr>
              <a:t>a</a:t>
            </a:r>
            <a:r>
              <a:rPr sz="2400" b="1" spc="-120" dirty="0">
                <a:latin typeface="Trebuchet MS"/>
                <a:cs typeface="Trebuchet MS"/>
              </a:rPr>
              <a:t> </a:t>
            </a:r>
            <a:r>
              <a:rPr sz="2400" b="1" spc="-170" dirty="0">
                <a:latin typeface="Trebuchet MS"/>
                <a:cs typeface="Trebuchet MS"/>
              </a:rPr>
              <a:t>s</a:t>
            </a:r>
            <a:r>
              <a:rPr sz="2400" b="1" spc="-145" dirty="0">
                <a:latin typeface="Trebuchet MS"/>
                <a:cs typeface="Trebuchet MS"/>
              </a:rPr>
              <a:t>t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195" dirty="0">
                <a:latin typeface="Trebuchet MS"/>
                <a:cs typeface="Trebuchet MS"/>
              </a:rPr>
              <a:t>r</a:t>
            </a:r>
            <a:r>
              <a:rPr sz="2400" b="1" spc="-170" dirty="0">
                <a:latin typeface="Trebuchet MS"/>
                <a:cs typeface="Trebuchet MS"/>
              </a:rPr>
              <a:t>v</a:t>
            </a:r>
            <a:r>
              <a:rPr sz="2400" b="1" spc="-50" dirty="0">
                <a:latin typeface="Trebuchet MS"/>
                <a:cs typeface="Trebuchet MS"/>
              </a:rPr>
              <a:t>ing</a:t>
            </a:r>
            <a:r>
              <a:rPr sz="2400" b="1" spc="-130" dirty="0">
                <a:latin typeface="Trebuchet MS"/>
                <a:cs typeface="Trebuchet MS"/>
              </a:rPr>
              <a:t> </a:t>
            </a:r>
            <a:r>
              <a:rPr sz="2400" b="1" spc="-155" dirty="0">
                <a:latin typeface="Trebuchet MS"/>
                <a:cs typeface="Trebuchet MS"/>
              </a:rPr>
              <a:t>f</a:t>
            </a:r>
            <a:r>
              <a:rPr sz="2400" b="1" spc="-210" dirty="0">
                <a:latin typeface="Trebuchet MS"/>
                <a:cs typeface="Trebuchet MS"/>
              </a:rPr>
              <a:t>a</a:t>
            </a:r>
            <a:r>
              <a:rPr sz="2400" b="1" spc="20" dirty="0">
                <a:latin typeface="Trebuchet MS"/>
                <a:cs typeface="Trebuchet MS"/>
              </a:rPr>
              <a:t>m</a:t>
            </a:r>
            <a:r>
              <a:rPr sz="2400" b="1" spc="-85" dirty="0">
                <a:latin typeface="Trebuchet MS"/>
                <a:cs typeface="Trebuchet MS"/>
              </a:rPr>
              <a:t>ily  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-215" dirty="0">
                <a:latin typeface="Trebuchet MS"/>
                <a:cs typeface="Trebuchet MS"/>
              </a:rPr>
              <a:t>s</a:t>
            </a:r>
            <a:r>
              <a:rPr sz="2400" b="1" spc="-114" dirty="0">
                <a:latin typeface="Trebuchet MS"/>
                <a:cs typeface="Trebuchet MS"/>
              </a:rPr>
              <a:t> </a:t>
            </a:r>
            <a:r>
              <a:rPr sz="2400" b="1" spc="-100" dirty="0">
                <a:latin typeface="Trebuchet MS"/>
                <a:cs typeface="Trebuchet MS"/>
              </a:rPr>
              <a:t>t</a:t>
            </a:r>
            <a:r>
              <a:rPr sz="2400" b="1" spc="-125" dirty="0">
                <a:latin typeface="Trebuchet MS"/>
                <a:cs typeface="Trebuchet MS"/>
              </a:rPr>
              <a:t>h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20" dirty="0">
                <a:latin typeface="Trebuchet MS"/>
                <a:cs typeface="Trebuchet MS"/>
              </a:rPr>
              <a:t> </a:t>
            </a:r>
            <a:r>
              <a:rPr sz="2400" b="1" spc="-114" dirty="0">
                <a:latin typeface="Trebuchet MS"/>
                <a:cs typeface="Trebuchet MS"/>
              </a:rPr>
              <a:t>b</a:t>
            </a:r>
            <a:r>
              <a:rPr sz="2400" b="1" spc="55" dirty="0">
                <a:latin typeface="Trebuchet MS"/>
                <a:cs typeface="Trebuchet MS"/>
              </a:rPr>
              <a:t>o</a:t>
            </a:r>
            <a:r>
              <a:rPr sz="2400" b="1" spc="-140" dirty="0">
                <a:latin typeface="Trebuchet MS"/>
                <a:cs typeface="Trebuchet MS"/>
              </a:rPr>
              <a:t>d</a:t>
            </a:r>
            <a:r>
              <a:rPr sz="2400" b="1" spc="-75" dirty="0">
                <a:latin typeface="Trebuchet MS"/>
                <a:cs typeface="Trebuchet MS"/>
              </a:rPr>
              <a:t>y</a:t>
            </a:r>
            <a:r>
              <a:rPr sz="2400" b="1" dirty="0">
                <a:latin typeface="Trebuchet MS"/>
                <a:cs typeface="Trebuchet MS"/>
              </a:rPr>
              <a:t>	</a:t>
            </a:r>
            <a:r>
              <a:rPr sz="2400" b="1" spc="55" dirty="0">
                <a:latin typeface="Trebuchet MS"/>
                <a:cs typeface="Trebuchet MS"/>
              </a:rPr>
              <a:t>o</a:t>
            </a:r>
            <a:r>
              <a:rPr sz="2400" b="1" spc="-140" dirty="0">
                <a:latin typeface="Trebuchet MS"/>
                <a:cs typeface="Trebuchet MS"/>
              </a:rPr>
              <a:t>f </a:t>
            </a:r>
            <a:r>
              <a:rPr sz="2400" b="1" spc="55" dirty="0">
                <a:latin typeface="Trebuchet MS"/>
                <a:cs typeface="Trebuchet MS"/>
              </a:rPr>
              <a:t>o</a:t>
            </a:r>
            <a:r>
              <a:rPr sz="2400" b="1" spc="-40" dirty="0">
                <a:latin typeface="Trebuchet MS"/>
                <a:cs typeface="Trebuchet MS"/>
              </a:rPr>
              <a:t>n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45" dirty="0">
                <a:latin typeface="Trebuchet MS"/>
                <a:cs typeface="Trebuchet MS"/>
              </a:rPr>
              <a:t> </a:t>
            </a:r>
            <a:r>
              <a:rPr sz="2400" b="1" spc="55" dirty="0">
                <a:latin typeface="Trebuchet MS"/>
                <a:cs typeface="Trebuchet MS"/>
              </a:rPr>
              <a:t>o</a:t>
            </a:r>
            <a:r>
              <a:rPr sz="2400" b="1" spc="-140" dirty="0">
                <a:latin typeface="Trebuchet MS"/>
                <a:cs typeface="Trebuchet MS"/>
              </a:rPr>
              <a:t>f</a:t>
            </a:r>
            <a:r>
              <a:rPr sz="2400" b="1" spc="-130" dirty="0">
                <a:latin typeface="Trebuchet MS"/>
                <a:cs typeface="Trebuchet MS"/>
              </a:rPr>
              <a:t> </a:t>
            </a:r>
            <a:r>
              <a:rPr sz="2400" b="1" spc="-90" dirty="0">
                <a:latin typeface="Trebuchet MS"/>
                <a:cs typeface="Trebuchet MS"/>
              </a:rPr>
              <a:t>i</a:t>
            </a:r>
            <a:r>
              <a:rPr sz="2400" b="1" spc="-110" dirty="0">
                <a:latin typeface="Trebuchet MS"/>
                <a:cs typeface="Trebuchet MS"/>
              </a:rPr>
              <a:t>t</a:t>
            </a:r>
            <a:r>
              <a:rPr sz="2400" b="1" spc="-215" dirty="0">
                <a:latin typeface="Trebuchet MS"/>
                <a:cs typeface="Trebuchet MS"/>
              </a:rPr>
              <a:t>s</a:t>
            </a:r>
            <a:endParaRPr sz="24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2400" b="1" spc="-130" dirty="0">
                <a:latin typeface="Trebuchet MS"/>
                <a:cs typeface="Trebuchet MS"/>
              </a:rPr>
              <a:t>j</a:t>
            </a:r>
            <a:r>
              <a:rPr sz="2400" b="1" spc="-200" dirty="0">
                <a:latin typeface="Trebuchet MS"/>
                <a:cs typeface="Trebuchet MS"/>
              </a:rPr>
              <a:t>u</a:t>
            </a:r>
            <a:r>
              <a:rPr sz="2400" b="1" spc="-45" dirty="0">
                <a:latin typeface="Trebuchet MS"/>
                <a:cs typeface="Trebuchet MS"/>
              </a:rPr>
              <a:t>n</a:t>
            </a:r>
            <a:r>
              <a:rPr sz="2400" b="1" spc="-85" dirty="0">
                <a:latin typeface="Trebuchet MS"/>
                <a:cs typeface="Trebuchet MS"/>
              </a:rPr>
              <a:t>ior</a:t>
            </a:r>
            <a:r>
              <a:rPr sz="2400" b="1" spc="-150" dirty="0">
                <a:latin typeface="Trebuchet MS"/>
                <a:cs typeface="Trebuchet MS"/>
              </a:rPr>
              <a:t> </a:t>
            </a:r>
            <a:r>
              <a:rPr sz="2400" b="1" spc="20" dirty="0">
                <a:latin typeface="Trebuchet MS"/>
                <a:cs typeface="Trebuchet MS"/>
              </a:rPr>
              <a:t>m</a:t>
            </a:r>
            <a:r>
              <a:rPr sz="2400" b="1" spc="-114" dirty="0">
                <a:latin typeface="Trebuchet MS"/>
                <a:cs typeface="Trebuchet MS"/>
              </a:rPr>
              <a:t>e</a:t>
            </a:r>
            <a:r>
              <a:rPr sz="2400" b="1" spc="-150" dirty="0">
                <a:latin typeface="Trebuchet MS"/>
                <a:cs typeface="Trebuchet MS"/>
              </a:rPr>
              <a:t>m</a:t>
            </a:r>
            <a:r>
              <a:rPr sz="2400" b="1" spc="-215" dirty="0">
                <a:latin typeface="Trebuchet MS"/>
                <a:cs typeface="Trebuchet MS"/>
              </a:rPr>
              <a:t>ber</a:t>
            </a:r>
            <a:r>
              <a:rPr sz="2400" b="1" spc="-165" dirty="0">
                <a:latin typeface="Trebuchet MS"/>
                <a:cs typeface="Trebuchet MS"/>
              </a:rPr>
              <a:t>s</a:t>
            </a:r>
            <a:r>
              <a:rPr sz="2400" b="1" spc="-285" dirty="0"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  <a:p>
            <a:pPr marL="106045" marR="103505" indent="1270" algn="ctr">
              <a:lnSpc>
                <a:spcPct val="100000"/>
              </a:lnSpc>
              <a:spcBef>
                <a:spcPts val="5"/>
              </a:spcBef>
            </a:pPr>
            <a:r>
              <a:rPr sz="2400" b="1" spc="-229" dirty="0">
                <a:latin typeface="Trebuchet MS"/>
                <a:cs typeface="Trebuchet MS"/>
              </a:rPr>
              <a:t>S</a:t>
            </a:r>
            <a:r>
              <a:rPr sz="2400" b="1" spc="55" dirty="0">
                <a:latin typeface="Trebuchet MS"/>
                <a:cs typeface="Trebuchet MS"/>
              </a:rPr>
              <a:t>o</a:t>
            </a:r>
            <a:r>
              <a:rPr sz="2400" b="1" spc="20" dirty="0">
                <a:latin typeface="Trebuchet MS"/>
                <a:cs typeface="Trebuchet MS"/>
              </a:rPr>
              <a:t>m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25" dirty="0">
                <a:latin typeface="Trebuchet MS"/>
                <a:cs typeface="Trebuchet MS"/>
              </a:rPr>
              <a:t>t</a:t>
            </a:r>
            <a:r>
              <a:rPr sz="2400" b="1" spc="-100" dirty="0">
                <a:latin typeface="Trebuchet MS"/>
                <a:cs typeface="Trebuchet MS"/>
              </a:rPr>
              <a:t>i</a:t>
            </a:r>
            <a:r>
              <a:rPr sz="2400" b="1" spc="-170" dirty="0">
                <a:latin typeface="Trebuchet MS"/>
                <a:cs typeface="Trebuchet MS"/>
              </a:rPr>
              <a:t>m</a:t>
            </a:r>
            <a:r>
              <a:rPr sz="2400" b="1" spc="-105" dirty="0">
                <a:latin typeface="Trebuchet MS"/>
                <a:cs typeface="Trebuchet MS"/>
              </a:rPr>
              <a:t>e</a:t>
            </a:r>
            <a:r>
              <a:rPr sz="2400" b="1" spc="-215" dirty="0">
                <a:latin typeface="Trebuchet MS"/>
                <a:cs typeface="Trebuchet MS"/>
              </a:rPr>
              <a:t>s</a:t>
            </a:r>
            <a:r>
              <a:rPr sz="2400" b="1" spc="-140" dirty="0">
                <a:latin typeface="Trebuchet MS"/>
                <a:cs typeface="Trebuchet MS"/>
              </a:rPr>
              <a:t> </a:t>
            </a:r>
            <a:r>
              <a:rPr sz="2400" b="1" spc="-190" dirty="0">
                <a:latin typeface="Trebuchet MS"/>
                <a:cs typeface="Trebuchet MS"/>
              </a:rPr>
              <a:t>p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195" dirty="0">
                <a:latin typeface="Trebuchet MS"/>
                <a:cs typeface="Trebuchet MS"/>
              </a:rPr>
              <a:t>r</a:t>
            </a:r>
            <a:r>
              <a:rPr sz="2400" b="1" spc="-175" dirty="0">
                <a:latin typeface="Trebuchet MS"/>
                <a:cs typeface="Trebuchet MS"/>
              </a:rPr>
              <a:t>en</a:t>
            </a:r>
            <a:r>
              <a:rPr sz="2400" b="1" spc="-110" dirty="0">
                <a:latin typeface="Trebuchet MS"/>
                <a:cs typeface="Trebuchet MS"/>
              </a:rPr>
              <a:t>t</a:t>
            </a:r>
            <a:r>
              <a:rPr sz="2400" b="1" spc="-215" dirty="0">
                <a:latin typeface="Trebuchet MS"/>
                <a:cs typeface="Trebuchet MS"/>
              </a:rPr>
              <a:t>s</a:t>
            </a:r>
            <a:r>
              <a:rPr sz="2400" b="1" spc="-140" dirty="0">
                <a:latin typeface="Trebuchet MS"/>
                <a:cs typeface="Trebuchet MS"/>
              </a:rPr>
              <a:t> 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110" dirty="0">
                <a:latin typeface="Trebuchet MS"/>
                <a:cs typeface="Trebuchet MS"/>
              </a:rPr>
              <a:t>t</a:t>
            </a:r>
            <a:r>
              <a:rPr sz="2400" b="1" spc="-120" dirty="0">
                <a:latin typeface="Trebuchet MS"/>
                <a:cs typeface="Trebuchet MS"/>
              </a:rPr>
              <a:t> </a:t>
            </a:r>
            <a:r>
              <a:rPr sz="2400" b="1" spc="-40" dirty="0">
                <a:latin typeface="Trebuchet MS"/>
                <a:cs typeface="Trebuchet MS"/>
              </a:rPr>
              <a:t>n</a:t>
            </a:r>
            <a:r>
              <a:rPr sz="2400" b="1" spc="-35" dirty="0">
                <a:latin typeface="Trebuchet MS"/>
                <a:cs typeface="Trebuchet MS"/>
              </a:rPr>
              <a:t>ig</a:t>
            </a:r>
            <a:r>
              <a:rPr sz="2400" b="1" spc="-95" dirty="0">
                <a:latin typeface="Trebuchet MS"/>
                <a:cs typeface="Trebuchet MS"/>
              </a:rPr>
              <a:t>ht  </a:t>
            </a:r>
            <a:r>
              <a:rPr sz="2400" b="1" spc="-215" dirty="0">
                <a:latin typeface="Trebuchet MS"/>
                <a:cs typeface="Trebuchet MS"/>
              </a:rPr>
              <a:t>s</a:t>
            </a:r>
            <a:r>
              <a:rPr sz="2400" b="1" spc="-275" dirty="0">
                <a:latin typeface="Trebuchet MS"/>
                <a:cs typeface="Trebuchet MS"/>
              </a:rPr>
              <a:t>e</a:t>
            </a:r>
            <a:r>
              <a:rPr sz="2400" b="1" spc="-125" dirty="0">
                <a:latin typeface="Trebuchet MS"/>
                <a:cs typeface="Trebuchet MS"/>
              </a:rPr>
              <a:t>i</a:t>
            </a:r>
            <a:r>
              <a:rPr sz="2400" b="1" spc="-200" dirty="0">
                <a:latin typeface="Trebuchet MS"/>
                <a:cs typeface="Trebuchet MS"/>
              </a:rPr>
              <a:t>z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35" dirty="0">
                <a:latin typeface="Trebuchet MS"/>
                <a:cs typeface="Trebuchet MS"/>
              </a:rPr>
              <a:t> </a:t>
            </a:r>
            <a:r>
              <a:rPr sz="2400" b="1" spc="-190" dirty="0">
                <a:latin typeface="Trebuchet MS"/>
                <a:cs typeface="Trebuchet MS"/>
              </a:rPr>
              <a:t>p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195" dirty="0">
                <a:latin typeface="Trebuchet MS"/>
                <a:cs typeface="Trebuchet MS"/>
              </a:rPr>
              <a:t>r</a:t>
            </a:r>
            <a:r>
              <a:rPr sz="2400" b="1" spc="-110" dirty="0">
                <a:latin typeface="Trebuchet MS"/>
                <a:cs typeface="Trebuchet MS"/>
              </a:rPr>
              <a:t>t</a:t>
            </a:r>
            <a:r>
              <a:rPr sz="2400" b="1" spc="-140" dirty="0">
                <a:latin typeface="Trebuchet MS"/>
                <a:cs typeface="Trebuchet MS"/>
              </a:rPr>
              <a:t> </a:t>
            </a:r>
            <a:r>
              <a:rPr sz="2400" b="1" spc="55" dirty="0">
                <a:latin typeface="Trebuchet MS"/>
                <a:cs typeface="Trebuchet MS"/>
              </a:rPr>
              <a:t>o</a:t>
            </a:r>
            <a:r>
              <a:rPr sz="2400" b="1" spc="-140" dirty="0">
                <a:latin typeface="Trebuchet MS"/>
                <a:cs typeface="Trebuchet MS"/>
              </a:rPr>
              <a:t>f</a:t>
            </a:r>
            <a:r>
              <a:rPr sz="2400" b="1" spc="-130" dirty="0">
                <a:latin typeface="Trebuchet MS"/>
                <a:cs typeface="Trebuchet MS"/>
              </a:rPr>
              <a:t> </a:t>
            </a:r>
            <a:r>
              <a:rPr sz="2400" b="1" spc="-235" dirty="0">
                <a:latin typeface="Trebuchet MS"/>
                <a:cs typeface="Trebuchet MS"/>
              </a:rPr>
              <a:t>a</a:t>
            </a:r>
            <a:r>
              <a:rPr sz="2400" b="1" spc="-105" dirty="0">
                <a:latin typeface="Trebuchet MS"/>
                <a:cs typeface="Trebuchet MS"/>
              </a:rPr>
              <a:t> </a:t>
            </a:r>
            <a:r>
              <a:rPr sz="2400" b="1" spc="-114" dirty="0">
                <a:latin typeface="Trebuchet MS"/>
                <a:cs typeface="Trebuchet MS"/>
              </a:rPr>
              <a:t>b</a:t>
            </a:r>
            <a:r>
              <a:rPr sz="2400" b="1" spc="55" dirty="0">
                <a:latin typeface="Trebuchet MS"/>
                <a:cs typeface="Trebuchet MS"/>
              </a:rPr>
              <a:t>o</a:t>
            </a:r>
            <a:r>
              <a:rPr sz="2400" b="1" spc="-140" dirty="0">
                <a:latin typeface="Trebuchet MS"/>
                <a:cs typeface="Trebuchet MS"/>
              </a:rPr>
              <a:t>d</a:t>
            </a:r>
            <a:r>
              <a:rPr sz="2400" b="1" spc="-75" dirty="0">
                <a:latin typeface="Trebuchet MS"/>
                <a:cs typeface="Trebuchet MS"/>
              </a:rPr>
              <a:t>y</a:t>
            </a:r>
            <a:r>
              <a:rPr sz="2400" b="1" spc="-140" dirty="0">
                <a:latin typeface="Trebuchet MS"/>
                <a:cs typeface="Trebuchet MS"/>
              </a:rPr>
              <a:t> </a:t>
            </a:r>
            <a:r>
              <a:rPr sz="2400" b="1" spc="-160" dirty="0">
                <a:latin typeface="Trebuchet MS"/>
                <a:cs typeface="Trebuchet MS"/>
              </a:rPr>
              <a:t>f</a:t>
            </a:r>
            <a:r>
              <a:rPr sz="2400" b="1" spc="-165" dirty="0">
                <a:latin typeface="Trebuchet MS"/>
                <a:cs typeface="Trebuchet MS"/>
              </a:rPr>
              <a:t>r</a:t>
            </a:r>
            <a:r>
              <a:rPr sz="2400" b="1" spc="55" dirty="0">
                <a:latin typeface="Trebuchet MS"/>
                <a:cs typeface="Trebuchet MS"/>
              </a:rPr>
              <a:t>o</a:t>
            </a:r>
            <a:r>
              <a:rPr sz="2400" b="1" spc="10" dirty="0">
                <a:latin typeface="Trebuchet MS"/>
                <a:cs typeface="Trebuchet MS"/>
              </a:rPr>
              <a:t>m</a:t>
            </a:r>
            <a:r>
              <a:rPr sz="2400" b="1" spc="-150" dirty="0">
                <a:latin typeface="Trebuchet MS"/>
                <a:cs typeface="Trebuchet MS"/>
              </a:rPr>
              <a:t> </a:t>
            </a:r>
            <a:r>
              <a:rPr sz="2400" b="1" spc="-165" dirty="0">
                <a:latin typeface="Trebuchet MS"/>
                <a:cs typeface="Trebuchet MS"/>
              </a:rPr>
              <a:t>a  </a:t>
            </a:r>
            <a:r>
              <a:rPr sz="2400" b="1" spc="-200" dirty="0">
                <a:latin typeface="Trebuchet MS"/>
                <a:cs typeface="Trebuchet MS"/>
              </a:rPr>
              <a:t>c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20" dirty="0">
                <a:latin typeface="Trebuchet MS"/>
                <a:cs typeface="Trebuchet MS"/>
              </a:rPr>
              <a:t>m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40" dirty="0">
                <a:latin typeface="Trebuchet MS"/>
                <a:cs typeface="Trebuchet MS"/>
              </a:rPr>
              <a:t>ry </a:t>
            </a:r>
            <a:r>
              <a:rPr sz="2400" b="1" spc="-229" dirty="0">
                <a:latin typeface="Trebuchet MS"/>
                <a:cs typeface="Trebuchet MS"/>
              </a:rPr>
              <a:t>a</a:t>
            </a:r>
            <a:r>
              <a:rPr sz="2400" b="1" spc="-40" dirty="0">
                <a:latin typeface="Trebuchet MS"/>
                <a:cs typeface="Trebuchet MS"/>
              </a:rPr>
              <a:t>n</a:t>
            </a:r>
            <a:r>
              <a:rPr sz="2400" b="1" spc="-145" dirty="0">
                <a:latin typeface="Trebuchet MS"/>
                <a:cs typeface="Trebuchet MS"/>
              </a:rPr>
              <a:t>d</a:t>
            </a:r>
            <a:r>
              <a:rPr sz="2400" b="1" spc="-140" dirty="0">
                <a:latin typeface="Trebuchet MS"/>
                <a:cs typeface="Trebuchet MS"/>
              </a:rPr>
              <a:t> </a:t>
            </a:r>
            <a:r>
              <a:rPr sz="2400" b="1" spc="-165" dirty="0">
                <a:latin typeface="Trebuchet MS"/>
                <a:cs typeface="Trebuchet MS"/>
              </a:rPr>
              <a:t>f</a:t>
            </a:r>
            <a:r>
              <a:rPr sz="2400" b="1" spc="-250" dirty="0">
                <a:latin typeface="Trebuchet MS"/>
                <a:cs typeface="Trebuchet MS"/>
              </a:rPr>
              <a:t>e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45" dirty="0">
                <a:latin typeface="Trebuchet MS"/>
                <a:cs typeface="Trebuchet MS"/>
              </a:rPr>
              <a:t>d</a:t>
            </a:r>
            <a:r>
              <a:rPr sz="2400" b="1" spc="-130" dirty="0">
                <a:latin typeface="Trebuchet MS"/>
                <a:cs typeface="Trebuchet MS"/>
              </a:rPr>
              <a:t> </a:t>
            </a:r>
            <a:r>
              <a:rPr sz="2400" b="1" spc="-105" dirty="0">
                <a:latin typeface="Trebuchet MS"/>
                <a:cs typeface="Trebuchet MS"/>
              </a:rPr>
              <a:t>it</a:t>
            </a:r>
            <a:r>
              <a:rPr sz="2400" b="1" spc="-110" dirty="0">
                <a:latin typeface="Trebuchet MS"/>
                <a:cs typeface="Trebuchet MS"/>
              </a:rPr>
              <a:t> 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45" dirty="0">
                <a:latin typeface="Trebuchet MS"/>
                <a:cs typeface="Trebuchet MS"/>
              </a:rPr>
              <a:t>o</a:t>
            </a:r>
            <a:r>
              <a:rPr sz="2400" b="1" spc="-114" dirty="0">
                <a:latin typeface="Trebuchet MS"/>
                <a:cs typeface="Trebuchet MS"/>
              </a:rPr>
              <a:t> </a:t>
            </a:r>
            <a:r>
              <a:rPr sz="2400" b="1" spc="-105" dirty="0">
                <a:latin typeface="Trebuchet MS"/>
                <a:cs typeface="Trebuchet MS"/>
              </a:rPr>
              <a:t>t</a:t>
            </a:r>
            <a:r>
              <a:rPr sz="2400" b="1" spc="-110" dirty="0">
                <a:latin typeface="Trebuchet MS"/>
                <a:cs typeface="Trebuchet MS"/>
              </a:rPr>
              <a:t>h</a:t>
            </a:r>
            <a:r>
              <a:rPr sz="2400" b="1" spc="-285" dirty="0">
                <a:latin typeface="Trebuchet MS"/>
                <a:cs typeface="Trebuchet MS"/>
              </a:rPr>
              <a:t>e</a:t>
            </a:r>
            <a:r>
              <a:rPr sz="2400" b="1" spc="-140" dirty="0">
                <a:latin typeface="Trebuchet MS"/>
                <a:cs typeface="Trebuchet MS"/>
              </a:rPr>
              <a:t>ir  </a:t>
            </a:r>
            <a:r>
              <a:rPr sz="2400" b="1" spc="-195" dirty="0">
                <a:latin typeface="Trebuchet MS"/>
                <a:cs typeface="Trebuchet MS"/>
              </a:rPr>
              <a:t>children”.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16242" y="6133287"/>
            <a:ext cx="3763645" cy="63309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5240" marR="5080" indent="-3175">
              <a:lnSpc>
                <a:spcPts val="2380"/>
              </a:lnSpc>
              <a:spcBef>
                <a:spcPts val="200"/>
              </a:spcBef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does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this tell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you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about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conditions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Russia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at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this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time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82317" y="6411874"/>
            <a:ext cx="49637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Photograph</a:t>
            </a:r>
            <a:r>
              <a:rPr sz="1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used</a:t>
            </a:r>
            <a:r>
              <a:rPr sz="12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sz="1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1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Times New Roman"/>
                <a:cs typeface="Times New Roman"/>
              </a:rPr>
              <a:t>kind </a:t>
            </a:r>
            <a:r>
              <a:rPr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permission</a:t>
            </a:r>
            <a:r>
              <a:rPr sz="12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1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David</a:t>
            </a:r>
            <a:r>
              <a:rPr sz="1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Times New Roman"/>
                <a:cs typeface="Times New Roman"/>
              </a:rPr>
              <a:t>King </a:t>
            </a:r>
            <a:r>
              <a:rPr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Collection,</a:t>
            </a:r>
            <a:r>
              <a:rPr sz="12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London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75403"/>
            <a:ext cx="12192000" cy="24825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6354" y="2002917"/>
            <a:ext cx="695705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spc="-105" dirty="0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New</a:t>
            </a:r>
            <a:r>
              <a:rPr sz="4000" b="1" u="heavy" spc="-40" dirty="0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4000" b="1" u="heavy" spc="20" dirty="0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Economic</a:t>
            </a:r>
            <a:r>
              <a:rPr sz="4000" b="1" u="heavy" spc="-30" dirty="0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4000" b="1" u="heavy" spc="-65" dirty="0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Policy</a:t>
            </a:r>
            <a:r>
              <a:rPr sz="4000" b="1" u="heavy" spc="-30" dirty="0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4000" b="1" u="heavy" spc="-310" dirty="0"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(NEP):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16354" y="2612212"/>
            <a:ext cx="8049895" cy="124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720" algn="l"/>
              </a:tabLst>
            </a:pPr>
            <a:r>
              <a:rPr sz="4000" b="1" u="heavy" spc="-1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Lenin’</a:t>
            </a:r>
            <a:r>
              <a:rPr sz="4000" b="1" u="heavy" spc="-3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s</a:t>
            </a:r>
            <a:r>
              <a:rPr sz="40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4000" b="1" u="heavy" spc="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pla</a:t>
            </a:r>
            <a:r>
              <a:rPr sz="40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n</a:t>
            </a:r>
            <a:r>
              <a:rPr sz="40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4000" b="1" u="heavy" spc="-1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fo</a:t>
            </a:r>
            <a:r>
              <a:rPr sz="4000" b="1" u="heavy" spc="-459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r</a:t>
            </a:r>
            <a:r>
              <a:rPr sz="4000" b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40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dealin</a:t>
            </a:r>
            <a:r>
              <a:rPr sz="4000" b="1" u="heavy" spc="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g</a:t>
            </a:r>
            <a:r>
              <a:rPr sz="40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4000" b="1" u="heavy" spc="-3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wit</a:t>
            </a:r>
            <a:r>
              <a:rPr sz="40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h</a:t>
            </a:r>
            <a:r>
              <a:rPr sz="40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4000" b="1" u="heavy" spc="-1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the </a:t>
            </a:r>
            <a:r>
              <a:rPr sz="40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00" b="1" u="heavy" spc="-11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effects</a:t>
            </a:r>
            <a:r>
              <a:rPr sz="40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40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of</a:t>
            </a:r>
            <a:r>
              <a:rPr sz="40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4000" b="1" u="heavy" spc="-1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war</a:t>
            </a:r>
            <a:r>
              <a:rPr sz="4000" b="1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4000" b="1" u="heavy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communism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401435"/>
            <a:chOff x="0" y="0"/>
            <a:chExt cx="12192000" cy="64014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14417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7763" y="1379219"/>
              <a:ext cx="3733800" cy="5017135"/>
            </a:xfrm>
            <a:custGeom>
              <a:avLst/>
              <a:gdLst/>
              <a:ahLst/>
              <a:cxnLst/>
              <a:rect l="l" t="t" r="r" b="b"/>
              <a:pathLst>
                <a:path w="3733800" h="5017135">
                  <a:moveTo>
                    <a:pt x="3733800" y="0"/>
                  </a:moveTo>
                  <a:lnTo>
                    <a:pt x="0" y="0"/>
                  </a:lnTo>
                  <a:lnTo>
                    <a:pt x="0" y="5017008"/>
                  </a:lnTo>
                  <a:lnTo>
                    <a:pt x="3733800" y="5017008"/>
                  </a:lnTo>
                  <a:lnTo>
                    <a:pt x="3733800" y="0"/>
                  </a:lnTo>
                  <a:close/>
                </a:path>
              </a:pathLst>
            </a:custGeom>
            <a:solidFill>
              <a:srgbClr val="99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7763" y="1379219"/>
              <a:ext cx="3733800" cy="5017135"/>
            </a:xfrm>
            <a:custGeom>
              <a:avLst/>
              <a:gdLst/>
              <a:ahLst/>
              <a:cxnLst/>
              <a:rect l="l" t="t" r="r" b="b"/>
              <a:pathLst>
                <a:path w="3733800" h="5017135">
                  <a:moveTo>
                    <a:pt x="0" y="5017008"/>
                  </a:moveTo>
                  <a:lnTo>
                    <a:pt x="3733800" y="5017008"/>
                  </a:lnTo>
                  <a:lnTo>
                    <a:pt x="3733800" y="0"/>
                  </a:lnTo>
                  <a:lnTo>
                    <a:pt x="0" y="0"/>
                  </a:lnTo>
                  <a:lnTo>
                    <a:pt x="0" y="501700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76504" y="1155039"/>
            <a:ext cx="3497579" cy="5147310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#1-Peasants:</a:t>
            </a:r>
            <a:endParaRPr sz="3200">
              <a:latin typeface="Times New Roman"/>
              <a:cs typeface="Times New Roman"/>
            </a:endParaRPr>
          </a:p>
          <a:p>
            <a:pPr marL="12700" marR="13335">
              <a:lnSpc>
                <a:spcPct val="100000"/>
              </a:lnSpc>
              <a:spcBef>
                <a:spcPts val="1920"/>
              </a:spcBef>
              <a:buSzPct val="96875"/>
              <a:buFont typeface="Times New Roman"/>
              <a:buChar char="•"/>
              <a:tabLst>
                <a:tab pos="156210" algn="l"/>
              </a:tabLst>
            </a:pP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Peasants now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had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to</a:t>
            </a:r>
            <a:r>
              <a:rPr sz="32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supply</a:t>
            </a:r>
            <a:r>
              <a:rPr sz="32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amount</a:t>
            </a:r>
            <a:r>
              <a:rPr sz="32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3200" b="1" spc="-7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what they </a:t>
            </a:r>
            <a:r>
              <a:rPr sz="32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grew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to </a:t>
            </a:r>
            <a:r>
              <a:rPr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the</a:t>
            </a:r>
            <a:r>
              <a:rPr sz="32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government</a:t>
            </a: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925"/>
              </a:spcBef>
              <a:buSzPct val="96875"/>
              <a:buFont typeface="Times New Roman"/>
              <a:buChar char="•"/>
              <a:tabLst>
                <a:tab pos="156210" algn="l"/>
              </a:tabLst>
            </a:pP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Any extra they </a:t>
            </a:r>
            <a:r>
              <a:rPr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were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allowed to </a:t>
            </a:r>
            <a:r>
              <a:rPr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keep</a:t>
            </a:r>
            <a:r>
              <a:rPr sz="32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or</a:t>
            </a:r>
            <a:r>
              <a:rPr sz="3200" b="1" u="heavy" spc="-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even</a:t>
            </a:r>
            <a:r>
              <a:rPr sz="32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sell</a:t>
            </a:r>
            <a:r>
              <a:rPr sz="32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for </a:t>
            </a:r>
            <a:r>
              <a:rPr sz="3200" b="1" spc="-7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profit!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604313" y="562165"/>
            <a:ext cx="3592829" cy="5488305"/>
            <a:chOff x="8604313" y="562165"/>
            <a:chExt cx="3592829" cy="5488305"/>
          </a:xfrm>
        </p:grpSpPr>
        <p:sp>
          <p:nvSpPr>
            <p:cNvPr id="8" name="object 8"/>
            <p:cNvSpPr/>
            <p:nvPr/>
          </p:nvSpPr>
          <p:spPr>
            <a:xfrm>
              <a:off x="8609076" y="566927"/>
              <a:ext cx="3583304" cy="5478780"/>
            </a:xfrm>
            <a:custGeom>
              <a:avLst/>
              <a:gdLst/>
              <a:ahLst/>
              <a:cxnLst/>
              <a:rect l="l" t="t" r="r" b="b"/>
              <a:pathLst>
                <a:path w="3583304" h="5478780">
                  <a:moveTo>
                    <a:pt x="3582924" y="0"/>
                  </a:moveTo>
                  <a:lnTo>
                    <a:pt x="0" y="0"/>
                  </a:lnTo>
                  <a:lnTo>
                    <a:pt x="0" y="5478780"/>
                  </a:lnTo>
                  <a:lnTo>
                    <a:pt x="3582924" y="5478780"/>
                  </a:lnTo>
                  <a:lnTo>
                    <a:pt x="3582924" y="0"/>
                  </a:lnTo>
                  <a:close/>
                </a:path>
              </a:pathLst>
            </a:custGeom>
            <a:solidFill>
              <a:srgbClr val="99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609076" y="566927"/>
              <a:ext cx="3583304" cy="5478780"/>
            </a:xfrm>
            <a:custGeom>
              <a:avLst/>
              <a:gdLst/>
              <a:ahLst/>
              <a:cxnLst/>
              <a:rect l="l" t="t" r="r" b="b"/>
              <a:pathLst>
                <a:path w="3583304" h="5478780">
                  <a:moveTo>
                    <a:pt x="0" y="5478780"/>
                  </a:moveTo>
                  <a:lnTo>
                    <a:pt x="3582924" y="5478780"/>
                  </a:lnTo>
                  <a:lnTo>
                    <a:pt x="3582924" y="0"/>
                  </a:lnTo>
                  <a:lnTo>
                    <a:pt x="0" y="0"/>
                  </a:lnTo>
                  <a:lnTo>
                    <a:pt x="0" y="547878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689593" y="590804"/>
            <a:ext cx="3247390" cy="5360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2550">
              <a:lnSpc>
                <a:spcPct val="100000"/>
              </a:lnSpc>
              <a:spcBef>
                <a:spcPts val="95"/>
              </a:spcBef>
            </a:pPr>
            <a:r>
              <a:rPr sz="2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#2-</a:t>
            </a:r>
            <a:r>
              <a:rPr sz="28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Small</a:t>
            </a:r>
            <a:r>
              <a:rPr sz="28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factories </a:t>
            </a:r>
            <a:r>
              <a:rPr sz="2800" b="1" spc="-7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(those</a:t>
            </a:r>
            <a:r>
              <a:rPr sz="2800" b="1" u="heavy" spc="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employing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less than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20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workers)</a:t>
            </a:r>
            <a:r>
              <a:rPr sz="2800" b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were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privatized.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(capitalist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685"/>
              </a:spcBef>
            </a:pP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#3- </a:t>
            </a:r>
            <a:r>
              <a:rPr sz="28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However,</a:t>
            </a:r>
            <a:r>
              <a:rPr sz="2800" b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all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important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industries, such as </a:t>
            </a:r>
            <a:r>
              <a:rPr sz="2800" b="1" spc="-7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coal and</a:t>
            </a:r>
            <a:r>
              <a:rPr sz="2800" b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steel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remained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nationalized (com)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22064" y="4431791"/>
            <a:ext cx="4098290" cy="2124710"/>
          </a:xfrm>
          <a:prstGeom prst="rect">
            <a:avLst/>
          </a:prstGeom>
          <a:solidFill>
            <a:srgbClr val="9966FF"/>
          </a:solidFill>
          <a:ln w="9144">
            <a:solidFill>
              <a:srgbClr val="FFFFFF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1065530">
              <a:lnSpc>
                <a:spcPct val="100000"/>
              </a:lnSpc>
              <a:spcBef>
                <a:spcPts val="310"/>
              </a:spcBef>
            </a:pP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#4</a:t>
            </a:r>
            <a:r>
              <a:rPr sz="24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-New</a:t>
            </a:r>
            <a:r>
              <a:rPr sz="2400" b="1" u="heavy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Rouble</a:t>
            </a:r>
            <a:r>
              <a:rPr sz="24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was </a:t>
            </a:r>
            <a:r>
              <a:rPr sz="2400" b="1" spc="-6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introduced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to end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inflation.</a:t>
            </a:r>
            <a:endParaRPr sz="2400">
              <a:latin typeface="Arial"/>
              <a:cs typeface="Arial"/>
            </a:endParaRPr>
          </a:p>
          <a:p>
            <a:pPr marL="90805" marR="564515">
              <a:lnSpc>
                <a:spcPct val="100000"/>
              </a:lnSpc>
              <a:spcBef>
                <a:spcPts val="1445"/>
              </a:spcBef>
            </a:pP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Electricity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added </a:t>
            </a: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&amp;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expanded</a:t>
            </a:r>
            <a:r>
              <a:rPr sz="24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to</a:t>
            </a:r>
            <a:r>
              <a:rPr sz="24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rural</a:t>
            </a:r>
            <a:r>
              <a:rPr sz="24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areas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904316" y="198131"/>
            <a:ext cx="4265295" cy="4032885"/>
            <a:chOff x="3904316" y="198131"/>
            <a:chExt cx="4265295" cy="403288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1871" y="2060448"/>
              <a:ext cx="1930907" cy="216103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067299" y="2055876"/>
              <a:ext cx="1940560" cy="2170430"/>
            </a:xfrm>
            <a:custGeom>
              <a:avLst/>
              <a:gdLst/>
              <a:ahLst/>
              <a:cxnLst/>
              <a:rect l="l" t="t" r="r" b="b"/>
              <a:pathLst>
                <a:path w="1940559" h="2170429">
                  <a:moveTo>
                    <a:pt x="0" y="2170176"/>
                  </a:moveTo>
                  <a:lnTo>
                    <a:pt x="1940052" y="2170176"/>
                  </a:lnTo>
                  <a:lnTo>
                    <a:pt x="1940052" y="0"/>
                  </a:lnTo>
                  <a:lnTo>
                    <a:pt x="0" y="0"/>
                  </a:lnTo>
                  <a:lnTo>
                    <a:pt x="0" y="2170176"/>
                  </a:lnTo>
                  <a:close/>
                </a:path>
              </a:pathLst>
            </a:custGeom>
            <a:ln w="9144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09079" y="202894"/>
              <a:ext cx="4255770" cy="1372235"/>
            </a:xfrm>
            <a:custGeom>
              <a:avLst/>
              <a:gdLst/>
              <a:ahLst/>
              <a:cxnLst/>
              <a:rect l="l" t="t" r="r" b="b"/>
              <a:pathLst>
                <a:path w="4255770" h="1372235">
                  <a:moveTo>
                    <a:pt x="3315920" y="99"/>
                  </a:moveTo>
                  <a:lnTo>
                    <a:pt x="3263531" y="734"/>
                  </a:lnTo>
                  <a:lnTo>
                    <a:pt x="3211612" y="3862"/>
                  </a:lnTo>
                  <a:lnTo>
                    <a:pt x="3160669" y="9466"/>
                  </a:lnTo>
                  <a:lnTo>
                    <a:pt x="3111206" y="17527"/>
                  </a:lnTo>
                  <a:lnTo>
                    <a:pt x="3063728" y="28026"/>
                  </a:lnTo>
                  <a:lnTo>
                    <a:pt x="3018740" y="40944"/>
                  </a:lnTo>
                  <a:lnTo>
                    <a:pt x="2976746" y="56263"/>
                  </a:lnTo>
                  <a:lnTo>
                    <a:pt x="2938252" y="73965"/>
                  </a:lnTo>
                  <a:lnTo>
                    <a:pt x="2906337" y="57630"/>
                  </a:lnTo>
                  <a:lnTo>
                    <a:pt x="2870482" y="43009"/>
                  </a:lnTo>
                  <a:lnTo>
                    <a:pt x="2831078" y="30245"/>
                  </a:lnTo>
                  <a:lnTo>
                    <a:pt x="2788519" y="19482"/>
                  </a:lnTo>
                  <a:lnTo>
                    <a:pt x="2734600" y="9604"/>
                  </a:lnTo>
                  <a:lnTo>
                    <a:pt x="2679472" y="3144"/>
                  </a:lnTo>
                  <a:lnTo>
                    <a:pt x="2623820" y="0"/>
                  </a:lnTo>
                  <a:lnTo>
                    <a:pt x="2568329" y="70"/>
                  </a:lnTo>
                  <a:lnTo>
                    <a:pt x="2513685" y="3254"/>
                  </a:lnTo>
                  <a:lnTo>
                    <a:pt x="2460573" y="9449"/>
                  </a:lnTo>
                  <a:lnTo>
                    <a:pt x="2409679" y="18555"/>
                  </a:lnTo>
                  <a:lnTo>
                    <a:pt x="2361686" y="30470"/>
                  </a:lnTo>
                  <a:lnTo>
                    <a:pt x="2317282" y="45092"/>
                  </a:lnTo>
                  <a:lnTo>
                    <a:pt x="2277150" y="62321"/>
                  </a:lnTo>
                  <a:lnTo>
                    <a:pt x="2241977" y="82054"/>
                  </a:lnTo>
                  <a:lnTo>
                    <a:pt x="2212447" y="104191"/>
                  </a:lnTo>
                  <a:lnTo>
                    <a:pt x="2184468" y="92932"/>
                  </a:lnTo>
                  <a:lnTo>
                    <a:pt x="2123365" y="73223"/>
                  </a:lnTo>
                  <a:lnTo>
                    <a:pt x="2038595" y="54238"/>
                  </a:lnTo>
                  <a:lnTo>
                    <a:pt x="1985450" y="46328"/>
                  </a:lnTo>
                  <a:lnTo>
                    <a:pt x="1931524" y="41031"/>
                  </a:lnTo>
                  <a:lnTo>
                    <a:pt x="1877250" y="38292"/>
                  </a:lnTo>
                  <a:lnTo>
                    <a:pt x="1823060" y="38052"/>
                  </a:lnTo>
                  <a:lnTo>
                    <a:pt x="1769388" y="40254"/>
                  </a:lnTo>
                  <a:lnTo>
                    <a:pt x="1716665" y="44840"/>
                  </a:lnTo>
                  <a:lnTo>
                    <a:pt x="1665324" y="51753"/>
                  </a:lnTo>
                  <a:lnTo>
                    <a:pt x="1615798" y="60935"/>
                  </a:lnTo>
                  <a:lnTo>
                    <a:pt x="1568520" y="72328"/>
                  </a:lnTo>
                  <a:lnTo>
                    <a:pt x="1523921" y="85875"/>
                  </a:lnTo>
                  <a:lnTo>
                    <a:pt x="1482435" y="101519"/>
                  </a:lnTo>
                  <a:lnTo>
                    <a:pt x="1444494" y="119201"/>
                  </a:lnTo>
                  <a:lnTo>
                    <a:pt x="1410531" y="138865"/>
                  </a:lnTo>
                  <a:lnTo>
                    <a:pt x="1380978" y="160452"/>
                  </a:lnTo>
                  <a:lnTo>
                    <a:pt x="1331912" y="149002"/>
                  </a:lnTo>
                  <a:lnTo>
                    <a:pt x="1281105" y="139436"/>
                  </a:lnTo>
                  <a:lnTo>
                    <a:pt x="1228839" y="131777"/>
                  </a:lnTo>
                  <a:lnTo>
                    <a:pt x="1175397" y="126051"/>
                  </a:lnTo>
                  <a:lnTo>
                    <a:pt x="1121062" y="122284"/>
                  </a:lnTo>
                  <a:lnTo>
                    <a:pt x="1066117" y="120501"/>
                  </a:lnTo>
                  <a:lnTo>
                    <a:pt x="1010845" y="120727"/>
                  </a:lnTo>
                  <a:lnTo>
                    <a:pt x="955528" y="122987"/>
                  </a:lnTo>
                  <a:lnTo>
                    <a:pt x="888678" y="128500"/>
                  </a:lnTo>
                  <a:lnTo>
                    <a:pt x="824667" y="136786"/>
                  </a:lnTo>
                  <a:lnTo>
                    <a:pt x="763781" y="147680"/>
                  </a:lnTo>
                  <a:lnTo>
                    <a:pt x="706307" y="161016"/>
                  </a:lnTo>
                  <a:lnTo>
                    <a:pt x="652529" y="176628"/>
                  </a:lnTo>
                  <a:lnTo>
                    <a:pt x="602734" y="194353"/>
                  </a:lnTo>
                  <a:lnTo>
                    <a:pt x="557208" y="214025"/>
                  </a:lnTo>
                  <a:lnTo>
                    <a:pt x="516235" y="235477"/>
                  </a:lnTo>
                  <a:lnTo>
                    <a:pt x="480103" y="258546"/>
                  </a:lnTo>
                  <a:lnTo>
                    <a:pt x="449096" y="283067"/>
                  </a:lnTo>
                  <a:lnTo>
                    <a:pt x="403602" y="335799"/>
                  </a:lnTo>
                  <a:lnTo>
                    <a:pt x="382040" y="392354"/>
                  </a:lnTo>
                  <a:lnTo>
                    <a:pt x="380947" y="421652"/>
                  </a:lnTo>
                  <a:lnTo>
                    <a:pt x="386695" y="451409"/>
                  </a:lnTo>
                  <a:lnTo>
                    <a:pt x="383139" y="455727"/>
                  </a:lnTo>
                  <a:lnTo>
                    <a:pt x="326081" y="460082"/>
                  </a:lnTo>
                  <a:lnTo>
                    <a:pt x="271490" y="467689"/>
                  </a:lnTo>
                  <a:lnTo>
                    <a:pt x="220010" y="478364"/>
                  </a:lnTo>
                  <a:lnTo>
                    <a:pt x="172290" y="491922"/>
                  </a:lnTo>
                  <a:lnTo>
                    <a:pt x="128974" y="508180"/>
                  </a:lnTo>
                  <a:lnTo>
                    <a:pt x="90711" y="526953"/>
                  </a:lnTo>
                  <a:lnTo>
                    <a:pt x="58146" y="548056"/>
                  </a:lnTo>
                  <a:lnTo>
                    <a:pt x="27915" y="575746"/>
                  </a:lnTo>
                  <a:lnTo>
                    <a:pt x="0" y="633600"/>
                  </a:lnTo>
                  <a:lnTo>
                    <a:pt x="1685" y="662704"/>
                  </a:lnTo>
                  <a:lnTo>
                    <a:pt x="34765" y="718610"/>
                  </a:lnTo>
                  <a:lnTo>
                    <a:pt x="65528" y="744353"/>
                  </a:lnTo>
                  <a:lnTo>
                    <a:pt x="105354" y="767914"/>
                  </a:lnTo>
                  <a:lnTo>
                    <a:pt x="153925" y="788765"/>
                  </a:lnTo>
                  <a:lnTo>
                    <a:pt x="210927" y="806374"/>
                  </a:lnTo>
                  <a:lnTo>
                    <a:pt x="154855" y="839174"/>
                  </a:lnTo>
                  <a:lnTo>
                    <a:pt x="116677" y="876081"/>
                  </a:lnTo>
                  <a:lnTo>
                    <a:pt x="97431" y="915727"/>
                  </a:lnTo>
                  <a:lnTo>
                    <a:pt x="98151" y="956742"/>
                  </a:lnTo>
                  <a:lnTo>
                    <a:pt x="130603" y="1009685"/>
                  </a:lnTo>
                  <a:lnTo>
                    <a:pt x="193968" y="1054791"/>
                  </a:lnTo>
                  <a:lnTo>
                    <a:pt x="235402" y="1073768"/>
                  </a:lnTo>
                  <a:lnTo>
                    <a:pt x="282355" y="1090019"/>
                  </a:lnTo>
                  <a:lnTo>
                    <a:pt x="334092" y="1103290"/>
                  </a:lnTo>
                  <a:lnTo>
                    <a:pt x="389876" y="1113324"/>
                  </a:lnTo>
                  <a:lnTo>
                    <a:pt x="448971" y="1119868"/>
                  </a:lnTo>
                  <a:lnTo>
                    <a:pt x="510640" y="1122666"/>
                  </a:lnTo>
                  <a:lnTo>
                    <a:pt x="574147" y="1121461"/>
                  </a:lnTo>
                  <a:lnTo>
                    <a:pt x="582148" y="1127430"/>
                  </a:lnTo>
                  <a:lnTo>
                    <a:pt x="647043" y="1167966"/>
                  </a:lnTo>
                  <a:lnTo>
                    <a:pt x="683646" y="1186184"/>
                  </a:lnTo>
                  <a:lnTo>
                    <a:pt x="722750" y="1203005"/>
                  </a:lnTo>
                  <a:lnTo>
                    <a:pt x="764154" y="1218407"/>
                  </a:lnTo>
                  <a:lnTo>
                    <a:pt x="807657" y="1232369"/>
                  </a:lnTo>
                  <a:lnTo>
                    <a:pt x="853056" y="1244868"/>
                  </a:lnTo>
                  <a:lnTo>
                    <a:pt x="900150" y="1255883"/>
                  </a:lnTo>
                  <a:lnTo>
                    <a:pt x="948738" y="1265391"/>
                  </a:lnTo>
                  <a:lnTo>
                    <a:pt x="998618" y="1273370"/>
                  </a:lnTo>
                  <a:lnTo>
                    <a:pt x="1049588" y="1279798"/>
                  </a:lnTo>
                  <a:lnTo>
                    <a:pt x="1101446" y="1284654"/>
                  </a:lnTo>
                  <a:lnTo>
                    <a:pt x="1153992" y="1287915"/>
                  </a:lnTo>
                  <a:lnTo>
                    <a:pt x="1207024" y="1289559"/>
                  </a:lnTo>
                  <a:lnTo>
                    <a:pt x="1260339" y="1289564"/>
                  </a:lnTo>
                  <a:lnTo>
                    <a:pt x="1313737" y="1287908"/>
                  </a:lnTo>
                  <a:lnTo>
                    <a:pt x="1367015" y="1284569"/>
                  </a:lnTo>
                  <a:lnTo>
                    <a:pt x="1419973" y="1279525"/>
                  </a:lnTo>
                  <a:lnTo>
                    <a:pt x="1472409" y="1272754"/>
                  </a:lnTo>
                  <a:lnTo>
                    <a:pt x="1524120" y="1264233"/>
                  </a:lnTo>
                  <a:lnTo>
                    <a:pt x="1574906" y="1253942"/>
                  </a:lnTo>
                  <a:lnTo>
                    <a:pt x="1624564" y="1241857"/>
                  </a:lnTo>
                  <a:lnTo>
                    <a:pt x="1658526" y="1262251"/>
                  </a:lnTo>
                  <a:lnTo>
                    <a:pt x="1696141" y="1281179"/>
                  </a:lnTo>
                  <a:lnTo>
                    <a:pt x="1737154" y="1298561"/>
                  </a:lnTo>
                  <a:lnTo>
                    <a:pt x="1781314" y="1314311"/>
                  </a:lnTo>
                  <a:lnTo>
                    <a:pt x="1828367" y="1328346"/>
                  </a:lnTo>
                  <a:lnTo>
                    <a:pt x="1878060" y="1340584"/>
                  </a:lnTo>
                  <a:lnTo>
                    <a:pt x="1930141" y="1350940"/>
                  </a:lnTo>
                  <a:lnTo>
                    <a:pt x="1984355" y="1359332"/>
                  </a:lnTo>
                  <a:lnTo>
                    <a:pt x="2043015" y="1365891"/>
                  </a:lnTo>
                  <a:lnTo>
                    <a:pt x="2101746" y="1370035"/>
                  </a:lnTo>
                  <a:lnTo>
                    <a:pt x="2160257" y="1371833"/>
                  </a:lnTo>
                  <a:lnTo>
                    <a:pt x="2218256" y="1371354"/>
                  </a:lnTo>
                  <a:lnTo>
                    <a:pt x="2275449" y="1368666"/>
                  </a:lnTo>
                  <a:lnTo>
                    <a:pt x="2331545" y="1363838"/>
                  </a:lnTo>
                  <a:lnTo>
                    <a:pt x="2386251" y="1356939"/>
                  </a:lnTo>
                  <a:lnTo>
                    <a:pt x="2439274" y="1348038"/>
                  </a:lnTo>
                  <a:lnTo>
                    <a:pt x="2490323" y="1337202"/>
                  </a:lnTo>
                  <a:lnTo>
                    <a:pt x="2539105" y="1324502"/>
                  </a:lnTo>
                  <a:lnTo>
                    <a:pt x="2585327" y="1310005"/>
                  </a:lnTo>
                  <a:lnTo>
                    <a:pt x="2628697" y="1293781"/>
                  </a:lnTo>
                  <a:lnTo>
                    <a:pt x="2668922" y="1275898"/>
                  </a:lnTo>
                  <a:lnTo>
                    <a:pt x="2705711" y="1256425"/>
                  </a:lnTo>
                  <a:lnTo>
                    <a:pt x="2738770" y="1235431"/>
                  </a:lnTo>
                  <a:lnTo>
                    <a:pt x="2792532" y="1189152"/>
                  </a:lnTo>
                  <a:lnTo>
                    <a:pt x="2812649" y="1164006"/>
                  </a:lnTo>
                  <a:lnTo>
                    <a:pt x="2858253" y="1175259"/>
                  </a:lnTo>
                  <a:lnTo>
                    <a:pt x="2905825" y="1184604"/>
                  </a:lnTo>
                  <a:lnTo>
                    <a:pt x="2955048" y="1191994"/>
                  </a:lnTo>
                  <a:lnTo>
                    <a:pt x="3005605" y="1197384"/>
                  </a:lnTo>
                  <a:lnTo>
                    <a:pt x="3057177" y="1200727"/>
                  </a:lnTo>
                  <a:lnTo>
                    <a:pt x="3109448" y="1201979"/>
                  </a:lnTo>
                  <a:lnTo>
                    <a:pt x="3175877" y="1200515"/>
                  </a:lnTo>
                  <a:lnTo>
                    <a:pt x="3240110" y="1195812"/>
                  </a:lnTo>
                  <a:lnTo>
                    <a:pt x="3301719" y="1188054"/>
                  </a:lnTo>
                  <a:lnTo>
                    <a:pt x="3360273" y="1177428"/>
                  </a:lnTo>
                  <a:lnTo>
                    <a:pt x="3415342" y="1164118"/>
                  </a:lnTo>
                  <a:lnTo>
                    <a:pt x="3466497" y="1148311"/>
                  </a:lnTo>
                  <a:lnTo>
                    <a:pt x="3513308" y="1130192"/>
                  </a:lnTo>
                  <a:lnTo>
                    <a:pt x="3555345" y="1109947"/>
                  </a:lnTo>
                  <a:lnTo>
                    <a:pt x="3592177" y="1087760"/>
                  </a:lnTo>
                  <a:lnTo>
                    <a:pt x="3623376" y="1063818"/>
                  </a:lnTo>
                  <a:lnTo>
                    <a:pt x="3667152" y="1011408"/>
                  </a:lnTo>
                  <a:lnTo>
                    <a:pt x="3683234" y="954202"/>
                  </a:lnTo>
                  <a:lnTo>
                    <a:pt x="3739393" y="949587"/>
                  </a:lnTo>
                  <a:lnTo>
                    <a:pt x="3794260" y="942894"/>
                  </a:lnTo>
                  <a:lnTo>
                    <a:pt x="3847540" y="934184"/>
                  </a:lnTo>
                  <a:lnTo>
                    <a:pt x="3898937" y="923515"/>
                  </a:lnTo>
                  <a:lnTo>
                    <a:pt x="3948153" y="910949"/>
                  </a:lnTo>
                  <a:lnTo>
                    <a:pt x="3994892" y="896544"/>
                  </a:lnTo>
                  <a:lnTo>
                    <a:pt x="4050113" y="875763"/>
                  </a:lnTo>
                  <a:lnTo>
                    <a:pt x="4098936" y="852956"/>
                  </a:lnTo>
                  <a:lnTo>
                    <a:pt x="4141288" y="828375"/>
                  </a:lnTo>
                  <a:lnTo>
                    <a:pt x="4177093" y="802268"/>
                  </a:lnTo>
                  <a:lnTo>
                    <a:pt x="4206277" y="774888"/>
                  </a:lnTo>
                  <a:lnTo>
                    <a:pt x="4244484" y="717305"/>
                  </a:lnTo>
                  <a:lnTo>
                    <a:pt x="4255313" y="657630"/>
                  </a:lnTo>
                  <a:lnTo>
                    <a:pt x="4250275" y="627633"/>
                  </a:lnTo>
                  <a:lnTo>
                    <a:pt x="4218920" y="568575"/>
                  </a:lnTo>
                  <a:lnTo>
                    <a:pt x="4192455" y="540014"/>
                  </a:lnTo>
                  <a:lnTo>
                    <a:pt x="4158697" y="512432"/>
                  </a:lnTo>
                  <a:lnTo>
                    <a:pt x="4117574" y="486080"/>
                  </a:lnTo>
                  <a:lnTo>
                    <a:pt x="4124432" y="478623"/>
                  </a:lnTo>
                  <a:lnTo>
                    <a:pt x="4155649" y="424938"/>
                  </a:lnTo>
                  <a:lnTo>
                    <a:pt x="4160121" y="394328"/>
                  </a:lnTo>
                  <a:lnTo>
                    <a:pt x="4155430" y="364234"/>
                  </a:lnTo>
                  <a:lnTo>
                    <a:pt x="4120312" y="306942"/>
                  </a:lnTo>
                  <a:lnTo>
                    <a:pt x="4090761" y="280419"/>
                  </a:lnTo>
                  <a:lnTo>
                    <a:pt x="4053799" y="255762"/>
                  </a:lnTo>
                  <a:lnTo>
                    <a:pt x="4009864" y="233308"/>
                  </a:lnTo>
                  <a:lnTo>
                    <a:pt x="3959394" y="213393"/>
                  </a:lnTo>
                  <a:lnTo>
                    <a:pt x="3902826" y="196356"/>
                  </a:lnTo>
                  <a:lnTo>
                    <a:pt x="3840599" y="182534"/>
                  </a:lnTo>
                  <a:lnTo>
                    <a:pt x="3773150" y="172263"/>
                  </a:lnTo>
                  <a:lnTo>
                    <a:pt x="3751538" y="137326"/>
                  </a:lnTo>
                  <a:lnTo>
                    <a:pt x="3716842" y="104794"/>
                  </a:lnTo>
                  <a:lnTo>
                    <a:pt x="3669977" y="75358"/>
                  </a:lnTo>
                  <a:lnTo>
                    <a:pt x="3611860" y="49708"/>
                  </a:lnTo>
                  <a:lnTo>
                    <a:pt x="3567251" y="34988"/>
                  </a:lnTo>
                  <a:lnTo>
                    <a:pt x="3520083" y="22873"/>
                  </a:lnTo>
                  <a:lnTo>
                    <a:pt x="3470860" y="13346"/>
                  </a:lnTo>
                  <a:lnTo>
                    <a:pt x="3420089" y="6387"/>
                  </a:lnTo>
                  <a:lnTo>
                    <a:pt x="3368274" y="1977"/>
                  </a:lnTo>
                  <a:lnTo>
                    <a:pt x="3315920" y="99"/>
                  </a:lnTo>
                  <a:close/>
                </a:path>
              </a:pathLst>
            </a:custGeom>
            <a:solidFill>
              <a:srgbClr val="DF2D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66942" y="1548130"/>
              <a:ext cx="228600" cy="41529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909079" y="202894"/>
              <a:ext cx="4255770" cy="1372235"/>
            </a:xfrm>
            <a:custGeom>
              <a:avLst/>
              <a:gdLst/>
              <a:ahLst/>
              <a:cxnLst/>
              <a:rect l="l" t="t" r="r" b="b"/>
              <a:pathLst>
                <a:path w="4255770" h="1372235">
                  <a:moveTo>
                    <a:pt x="386695" y="451409"/>
                  </a:moveTo>
                  <a:lnTo>
                    <a:pt x="380947" y="421652"/>
                  </a:lnTo>
                  <a:lnTo>
                    <a:pt x="382040" y="392354"/>
                  </a:lnTo>
                  <a:lnTo>
                    <a:pt x="389687" y="363682"/>
                  </a:lnTo>
                  <a:lnTo>
                    <a:pt x="423500" y="308873"/>
                  </a:lnTo>
                  <a:lnTo>
                    <a:pt x="480103" y="258546"/>
                  </a:lnTo>
                  <a:lnTo>
                    <a:pt x="516235" y="235477"/>
                  </a:lnTo>
                  <a:lnTo>
                    <a:pt x="557208" y="214025"/>
                  </a:lnTo>
                  <a:lnTo>
                    <a:pt x="602734" y="194353"/>
                  </a:lnTo>
                  <a:lnTo>
                    <a:pt x="652529" y="176628"/>
                  </a:lnTo>
                  <a:lnTo>
                    <a:pt x="706307" y="161016"/>
                  </a:lnTo>
                  <a:lnTo>
                    <a:pt x="763781" y="147680"/>
                  </a:lnTo>
                  <a:lnTo>
                    <a:pt x="824667" y="136786"/>
                  </a:lnTo>
                  <a:lnTo>
                    <a:pt x="888678" y="128500"/>
                  </a:lnTo>
                  <a:lnTo>
                    <a:pt x="955528" y="122987"/>
                  </a:lnTo>
                  <a:lnTo>
                    <a:pt x="1010845" y="120727"/>
                  </a:lnTo>
                  <a:lnTo>
                    <a:pt x="1066117" y="120501"/>
                  </a:lnTo>
                  <a:lnTo>
                    <a:pt x="1121062" y="122284"/>
                  </a:lnTo>
                  <a:lnTo>
                    <a:pt x="1175397" y="126051"/>
                  </a:lnTo>
                  <a:lnTo>
                    <a:pt x="1228839" y="131777"/>
                  </a:lnTo>
                  <a:lnTo>
                    <a:pt x="1281105" y="139436"/>
                  </a:lnTo>
                  <a:lnTo>
                    <a:pt x="1331912" y="149002"/>
                  </a:lnTo>
                  <a:lnTo>
                    <a:pt x="1380978" y="160452"/>
                  </a:lnTo>
                  <a:lnTo>
                    <a:pt x="1410531" y="138865"/>
                  </a:lnTo>
                  <a:lnTo>
                    <a:pt x="1444494" y="119201"/>
                  </a:lnTo>
                  <a:lnTo>
                    <a:pt x="1482435" y="101519"/>
                  </a:lnTo>
                  <a:lnTo>
                    <a:pt x="1523921" y="85875"/>
                  </a:lnTo>
                  <a:lnTo>
                    <a:pt x="1568520" y="72328"/>
                  </a:lnTo>
                  <a:lnTo>
                    <a:pt x="1615798" y="60935"/>
                  </a:lnTo>
                  <a:lnTo>
                    <a:pt x="1665324" y="51753"/>
                  </a:lnTo>
                  <a:lnTo>
                    <a:pt x="1716665" y="44840"/>
                  </a:lnTo>
                  <a:lnTo>
                    <a:pt x="1769388" y="40254"/>
                  </a:lnTo>
                  <a:lnTo>
                    <a:pt x="1823060" y="38052"/>
                  </a:lnTo>
                  <a:lnTo>
                    <a:pt x="1877250" y="38292"/>
                  </a:lnTo>
                  <a:lnTo>
                    <a:pt x="1931524" y="41031"/>
                  </a:lnTo>
                  <a:lnTo>
                    <a:pt x="1985450" y="46328"/>
                  </a:lnTo>
                  <a:lnTo>
                    <a:pt x="2038595" y="54238"/>
                  </a:lnTo>
                  <a:lnTo>
                    <a:pt x="2090527" y="64821"/>
                  </a:lnTo>
                  <a:lnTo>
                    <a:pt x="2154726" y="82601"/>
                  </a:lnTo>
                  <a:lnTo>
                    <a:pt x="2212447" y="104191"/>
                  </a:lnTo>
                  <a:lnTo>
                    <a:pt x="2241977" y="82054"/>
                  </a:lnTo>
                  <a:lnTo>
                    <a:pt x="2277150" y="62321"/>
                  </a:lnTo>
                  <a:lnTo>
                    <a:pt x="2317282" y="45092"/>
                  </a:lnTo>
                  <a:lnTo>
                    <a:pt x="2361686" y="30470"/>
                  </a:lnTo>
                  <a:lnTo>
                    <a:pt x="2409679" y="18555"/>
                  </a:lnTo>
                  <a:lnTo>
                    <a:pt x="2460573" y="9449"/>
                  </a:lnTo>
                  <a:lnTo>
                    <a:pt x="2513685" y="3254"/>
                  </a:lnTo>
                  <a:lnTo>
                    <a:pt x="2568329" y="70"/>
                  </a:lnTo>
                  <a:lnTo>
                    <a:pt x="2623820" y="0"/>
                  </a:lnTo>
                  <a:lnTo>
                    <a:pt x="2679472" y="3144"/>
                  </a:lnTo>
                  <a:lnTo>
                    <a:pt x="2734600" y="9604"/>
                  </a:lnTo>
                  <a:lnTo>
                    <a:pt x="2788519" y="19482"/>
                  </a:lnTo>
                  <a:lnTo>
                    <a:pt x="2831078" y="30245"/>
                  </a:lnTo>
                  <a:lnTo>
                    <a:pt x="2870482" y="43009"/>
                  </a:lnTo>
                  <a:lnTo>
                    <a:pt x="2906337" y="57630"/>
                  </a:lnTo>
                  <a:lnTo>
                    <a:pt x="2938252" y="73965"/>
                  </a:lnTo>
                  <a:lnTo>
                    <a:pt x="2976746" y="56263"/>
                  </a:lnTo>
                  <a:lnTo>
                    <a:pt x="3018740" y="40944"/>
                  </a:lnTo>
                  <a:lnTo>
                    <a:pt x="3063728" y="28026"/>
                  </a:lnTo>
                  <a:lnTo>
                    <a:pt x="3111206" y="17527"/>
                  </a:lnTo>
                  <a:lnTo>
                    <a:pt x="3160669" y="9466"/>
                  </a:lnTo>
                  <a:lnTo>
                    <a:pt x="3211612" y="3862"/>
                  </a:lnTo>
                  <a:lnTo>
                    <a:pt x="3263531" y="734"/>
                  </a:lnTo>
                  <a:lnTo>
                    <a:pt x="3315920" y="99"/>
                  </a:lnTo>
                  <a:lnTo>
                    <a:pt x="3368274" y="1977"/>
                  </a:lnTo>
                  <a:lnTo>
                    <a:pt x="3420089" y="6387"/>
                  </a:lnTo>
                  <a:lnTo>
                    <a:pt x="3470860" y="13346"/>
                  </a:lnTo>
                  <a:lnTo>
                    <a:pt x="3520083" y="22873"/>
                  </a:lnTo>
                  <a:lnTo>
                    <a:pt x="3567251" y="34988"/>
                  </a:lnTo>
                  <a:lnTo>
                    <a:pt x="3611860" y="49708"/>
                  </a:lnTo>
                  <a:lnTo>
                    <a:pt x="3669977" y="75358"/>
                  </a:lnTo>
                  <a:lnTo>
                    <a:pt x="3716842" y="104794"/>
                  </a:lnTo>
                  <a:lnTo>
                    <a:pt x="3751538" y="137326"/>
                  </a:lnTo>
                  <a:lnTo>
                    <a:pt x="3773150" y="172263"/>
                  </a:lnTo>
                  <a:lnTo>
                    <a:pt x="3840599" y="182534"/>
                  </a:lnTo>
                  <a:lnTo>
                    <a:pt x="3902826" y="196356"/>
                  </a:lnTo>
                  <a:lnTo>
                    <a:pt x="3959394" y="213393"/>
                  </a:lnTo>
                  <a:lnTo>
                    <a:pt x="4009864" y="233308"/>
                  </a:lnTo>
                  <a:lnTo>
                    <a:pt x="4053799" y="255762"/>
                  </a:lnTo>
                  <a:lnTo>
                    <a:pt x="4090761" y="280419"/>
                  </a:lnTo>
                  <a:lnTo>
                    <a:pt x="4120312" y="306942"/>
                  </a:lnTo>
                  <a:lnTo>
                    <a:pt x="4155430" y="364234"/>
                  </a:lnTo>
                  <a:lnTo>
                    <a:pt x="4160121" y="394328"/>
                  </a:lnTo>
                  <a:lnTo>
                    <a:pt x="4155649" y="424938"/>
                  </a:lnTo>
                  <a:lnTo>
                    <a:pt x="4136434" y="463470"/>
                  </a:lnTo>
                  <a:lnTo>
                    <a:pt x="4117574" y="486080"/>
                  </a:lnTo>
                  <a:lnTo>
                    <a:pt x="4158697" y="512432"/>
                  </a:lnTo>
                  <a:lnTo>
                    <a:pt x="4192455" y="540014"/>
                  </a:lnTo>
                  <a:lnTo>
                    <a:pt x="4218920" y="568575"/>
                  </a:lnTo>
                  <a:lnTo>
                    <a:pt x="4250275" y="627633"/>
                  </a:lnTo>
                  <a:lnTo>
                    <a:pt x="4255313" y="657630"/>
                  </a:lnTo>
                  <a:lnTo>
                    <a:pt x="4253358" y="687604"/>
                  </a:lnTo>
                  <a:lnTo>
                    <a:pt x="4228765" y="746483"/>
                  </a:lnTo>
                  <a:lnTo>
                    <a:pt x="4177093" y="802268"/>
                  </a:lnTo>
                  <a:lnTo>
                    <a:pt x="4141288" y="828375"/>
                  </a:lnTo>
                  <a:lnTo>
                    <a:pt x="4098936" y="852956"/>
                  </a:lnTo>
                  <a:lnTo>
                    <a:pt x="4050113" y="875763"/>
                  </a:lnTo>
                  <a:lnTo>
                    <a:pt x="3994892" y="896544"/>
                  </a:lnTo>
                  <a:lnTo>
                    <a:pt x="3948153" y="910949"/>
                  </a:lnTo>
                  <a:lnTo>
                    <a:pt x="3898937" y="923515"/>
                  </a:lnTo>
                  <a:lnTo>
                    <a:pt x="3847540" y="934184"/>
                  </a:lnTo>
                  <a:lnTo>
                    <a:pt x="3794260" y="942894"/>
                  </a:lnTo>
                  <a:lnTo>
                    <a:pt x="3739393" y="949587"/>
                  </a:lnTo>
                  <a:lnTo>
                    <a:pt x="3683234" y="954202"/>
                  </a:lnTo>
                  <a:lnTo>
                    <a:pt x="3678870" y="983312"/>
                  </a:lnTo>
                  <a:lnTo>
                    <a:pt x="3648511" y="1038305"/>
                  </a:lnTo>
                  <a:lnTo>
                    <a:pt x="3592177" y="1087760"/>
                  </a:lnTo>
                  <a:lnTo>
                    <a:pt x="3555345" y="1109947"/>
                  </a:lnTo>
                  <a:lnTo>
                    <a:pt x="3513308" y="1130192"/>
                  </a:lnTo>
                  <a:lnTo>
                    <a:pt x="3466497" y="1148311"/>
                  </a:lnTo>
                  <a:lnTo>
                    <a:pt x="3415342" y="1164118"/>
                  </a:lnTo>
                  <a:lnTo>
                    <a:pt x="3360273" y="1177428"/>
                  </a:lnTo>
                  <a:lnTo>
                    <a:pt x="3301719" y="1188054"/>
                  </a:lnTo>
                  <a:lnTo>
                    <a:pt x="3240110" y="1195812"/>
                  </a:lnTo>
                  <a:lnTo>
                    <a:pt x="3175877" y="1200515"/>
                  </a:lnTo>
                  <a:lnTo>
                    <a:pt x="3109448" y="1201979"/>
                  </a:lnTo>
                  <a:lnTo>
                    <a:pt x="3057177" y="1200727"/>
                  </a:lnTo>
                  <a:lnTo>
                    <a:pt x="3005605" y="1197384"/>
                  </a:lnTo>
                  <a:lnTo>
                    <a:pt x="2955048" y="1191994"/>
                  </a:lnTo>
                  <a:lnTo>
                    <a:pt x="2905825" y="1184604"/>
                  </a:lnTo>
                  <a:lnTo>
                    <a:pt x="2858253" y="1175259"/>
                  </a:lnTo>
                  <a:lnTo>
                    <a:pt x="2812649" y="1164006"/>
                  </a:lnTo>
                  <a:lnTo>
                    <a:pt x="2792532" y="1189152"/>
                  </a:lnTo>
                  <a:lnTo>
                    <a:pt x="2738770" y="1235431"/>
                  </a:lnTo>
                  <a:lnTo>
                    <a:pt x="2705711" y="1256425"/>
                  </a:lnTo>
                  <a:lnTo>
                    <a:pt x="2668922" y="1275898"/>
                  </a:lnTo>
                  <a:lnTo>
                    <a:pt x="2628697" y="1293781"/>
                  </a:lnTo>
                  <a:lnTo>
                    <a:pt x="2585327" y="1310005"/>
                  </a:lnTo>
                  <a:lnTo>
                    <a:pt x="2539105" y="1324502"/>
                  </a:lnTo>
                  <a:lnTo>
                    <a:pt x="2490323" y="1337202"/>
                  </a:lnTo>
                  <a:lnTo>
                    <a:pt x="2439274" y="1348038"/>
                  </a:lnTo>
                  <a:lnTo>
                    <a:pt x="2386251" y="1356939"/>
                  </a:lnTo>
                  <a:lnTo>
                    <a:pt x="2331545" y="1363838"/>
                  </a:lnTo>
                  <a:lnTo>
                    <a:pt x="2275449" y="1368666"/>
                  </a:lnTo>
                  <a:lnTo>
                    <a:pt x="2218256" y="1371354"/>
                  </a:lnTo>
                  <a:lnTo>
                    <a:pt x="2160257" y="1371833"/>
                  </a:lnTo>
                  <a:lnTo>
                    <a:pt x="2101746" y="1370035"/>
                  </a:lnTo>
                  <a:lnTo>
                    <a:pt x="2043015" y="1365891"/>
                  </a:lnTo>
                  <a:lnTo>
                    <a:pt x="1984355" y="1359332"/>
                  </a:lnTo>
                  <a:lnTo>
                    <a:pt x="1930141" y="1350940"/>
                  </a:lnTo>
                  <a:lnTo>
                    <a:pt x="1878060" y="1340584"/>
                  </a:lnTo>
                  <a:lnTo>
                    <a:pt x="1828367" y="1328346"/>
                  </a:lnTo>
                  <a:lnTo>
                    <a:pt x="1781314" y="1314311"/>
                  </a:lnTo>
                  <a:lnTo>
                    <a:pt x="1737154" y="1298561"/>
                  </a:lnTo>
                  <a:lnTo>
                    <a:pt x="1696141" y="1281179"/>
                  </a:lnTo>
                  <a:lnTo>
                    <a:pt x="1658526" y="1262251"/>
                  </a:lnTo>
                  <a:lnTo>
                    <a:pt x="1624564" y="1241857"/>
                  </a:lnTo>
                  <a:lnTo>
                    <a:pt x="1574906" y="1253942"/>
                  </a:lnTo>
                  <a:lnTo>
                    <a:pt x="1524120" y="1264233"/>
                  </a:lnTo>
                  <a:lnTo>
                    <a:pt x="1472409" y="1272754"/>
                  </a:lnTo>
                  <a:lnTo>
                    <a:pt x="1419973" y="1279525"/>
                  </a:lnTo>
                  <a:lnTo>
                    <a:pt x="1367015" y="1284569"/>
                  </a:lnTo>
                  <a:lnTo>
                    <a:pt x="1313737" y="1287908"/>
                  </a:lnTo>
                  <a:lnTo>
                    <a:pt x="1260339" y="1289564"/>
                  </a:lnTo>
                  <a:lnTo>
                    <a:pt x="1207024" y="1289559"/>
                  </a:lnTo>
                  <a:lnTo>
                    <a:pt x="1153992" y="1287915"/>
                  </a:lnTo>
                  <a:lnTo>
                    <a:pt x="1101446" y="1284654"/>
                  </a:lnTo>
                  <a:lnTo>
                    <a:pt x="1049588" y="1279798"/>
                  </a:lnTo>
                  <a:lnTo>
                    <a:pt x="998618" y="1273370"/>
                  </a:lnTo>
                  <a:lnTo>
                    <a:pt x="948738" y="1265391"/>
                  </a:lnTo>
                  <a:lnTo>
                    <a:pt x="900150" y="1255883"/>
                  </a:lnTo>
                  <a:lnTo>
                    <a:pt x="853056" y="1244868"/>
                  </a:lnTo>
                  <a:lnTo>
                    <a:pt x="807657" y="1232369"/>
                  </a:lnTo>
                  <a:lnTo>
                    <a:pt x="764154" y="1218407"/>
                  </a:lnTo>
                  <a:lnTo>
                    <a:pt x="722750" y="1203005"/>
                  </a:lnTo>
                  <a:lnTo>
                    <a:pt x="683646" y="1186184"/>
                  </a:lnTo>
                  <a:lnTo>
                    <a:pt x="647043" y="1167966"/>
                  </a:lnTo>
                  <a:lnTo>
                    <a:pt x="613143" y="1148374"/>
                  </a:lnTo>
                  <a:lnTo>
                    <a:pt x="579481" y="1125398"/>
                  </a:lnTo>
                  <a:lnTo>
                    <a:pt x="576814" y="1123366"/>
                  </a:lnTo>
                  <a:lnTo>
                    <a:pt x="574147" y="1121461"/>
                  </a:lnTo>
                  <a:lnTo>
                    <a:pt x="510640" y="1122666"/>
                  </a:lnTo>
                  <a:lnTo>
                    <a:pt x="448971" y="1119868"/>
                  </a:lnTo>
                  <a:lnTo>
                    <a:pt x="389876" y="1113324"/>
                  </a:lnTo>
                  <a:lnTo>
                    <a:pt x="334092" y="1103290"/>
                  </a:lnTo>
                  <a:lnTo>
                    <a:pt x="282355" y="1090019"/>
                  </a:lnTo>
                  <a:lnTo>
                    <a:pt x="235402" y="1073768"/>
                  </a:lnTo>
                  <a:lnTo>
                    <a:pt x="193968" y="1054791"/>
                  </a:lnTo>
                  <a:lnTo>
                    <a:pt x="158789" y="1033345"/>
                  </a:lnTo>
                  <a:lnTo>
                    <a:pt x="110145" y="984065"/>
                  </a:lnTo>
                  <a:lnTo>
                    <a:pt x="97431" y="915727"/>
                  </a:lnTo>
                  <a:lnTo>
                    <a:pt x="116677" y="876081"/>
                  </a:lnTo>
                  <a:lnTo>
                    <a:pt x="154855" y="839174"/>
                  </a:lnTo>
                  <a:lnTo>
                    <a:pt x="210927" y="806374"/>
                  </a:lnTo>
                  <a:lnTo>
                    <a:pt x="153925" y="788765"/>
                  </a:lnTo>
                  <a:lnTo>
                    <a:pt x="105354" y="767914"/>
                  </a:lnTo>
                  <a:lnTo>
                    <a:pt x="65528" y="744353"/>
                  </a:lnTo>
                  <a:lnTo>
                    <a:pt x="34765" y="718610"/>
                  </a:lnTo>
                  <a:lnTo>
                    <a:pt x="1685" y="662704"/>
                  </a:lnTo>
                  <a:lnTo>
                    <a:pt x="0" y="633600"/>
                  </a:lnTo>
                  <a:lnTo>
                    <a:pt x="8638" y="604438"/>
                  </a:lnTo>
                  <a:lnTo>
                    <a:pt x="58146" y="548056"/>
                  </a:lnTo>
                  <a:lnTo>
                    <a:pt x="90711" y="526953"/>
                  </a:lnTo>
                  <a:lnTo>
                    <a:pt x="128974" y="508180"/>
                  </a:lnTo>
                  <a:lnTo>
                    <a:pt x="172290" y="491922"/>
                  </a:lnTo>
                  <a:lnTo>
                    <a:pt x="220010" y="478364"/>
                  </a:lnTo>
                  <a:lnTo>
                    <a:pt x="271490" y="467689"/>
                  </a:lnTo>
                  <a:lnTo>
                    <a:pt x="326081" y="460082"/>
                  </a:lnTo>
                  <a:lnTo>
                    <a:pt x="383139" y="455727"/>
                  </a:lnTo>
                  <a:lnTo>
                    <a:pt x="386695" y="451409"/>
                  </a:lnTo>
                  <a:close/>
                </a:path>
              </a:pathLst>
            </a:custGeom>
            <a:ln w="9144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2370" y="1543558"/>
              <a:ext cx="237744" cy="42443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124578" y="272415"/>
              <a:ext cx="3900170" cy="1167130"/>
            </a:xfrm>
            <a:custGeom>
              <a:avLst/>
              <a:gdLst/>
              <a:ahLst/>
              <a:cxnLst/>
              <a:rect l="l" t="t" r="r" b="b"/>
              <a:pathLst>
                <a:path w="3900170" h="1167130">
                  <a:moveTo>
                    <a:pt x="249300" y="756792"/>
                  </a:moveTo>
                  <a:lnTo>
                    <a:pt x="197197" y="757200"/>
                  </a:lnTo>
                  <a:lnTo>
                    <a:pt x="145654" y="754809"/>
                  </a:lnTo>
                  <a:lnTo>
                    <a:pt x="95233" y="749688"/>
                  </a:lnTo>
                  <a:lnTo>
                    <a:pt x="46495" y="741902"/>
                  </a:lnTo>
                  <a:lnTo>
                    <a:pt x="0" y="731519"/>
                  </a:lnTo>
                </a:path>
                <a:path w="3900170" h="1167130">
                  <a:moveTo>
                    <a:pt x="469138" y="1033779"/>
                  </a:moveTo>
                  <a:lnTo>
                    <a:pt x="442628" y="1037969"/>
                  </a:lnTo>
                  <a:lnTo>
                    <a:pt x="415559" y="1041384"/>
                  </a:lnTo>
                  <a:lnTo>
                    <a:pt x="388038" y="1044013"/>
                  </a:lnTo>
                  <a:lnTo>
                    <a:pt x="360172" y="1045844"/>
                  </a:lnTo>
                </a:path>
                <a:path w="3900170" h="1167130">
                  <a:moveTo>
                    <a:pt x="1408811" y="1166748"/>
                  </a:moveTo>
                  <a:lnTo>
                    <a:pt x="1389889" y="1153562"/>
                  </a:lnTo>
                  <a:lnTo>
                    <a:pt x="1372600" y="1139936"/>
                  </a:lnTo>
                  <a:lnTo>
                    <a:pt x="1357000" y="1125904"/>
                  </a:lnTo>
                  <a:lnTo>
                    <a:pt x="1343152" y="1111503"/>
                  </a:lnTo>
                </a:path>
                <a:path w="3900170" h="1167130">
                  <a:moveTo>
                    <a:pt x="2623820" y="1029080"/>
                  </a:moveTo>
                  <a:lnTo>
                    <a:pt x="2619962" y="1044457"/>
                  </a:lnTo>
                  <a:lnTo>
                    <a:pt x="2614295" y="1059703"/>
                  </a:lnTo>
                  <a:lnTo>
                    <a:pt x="2606817" y="1074783"/>
                  </a:lnTo>
                  <a:lnTo>
                    <a:pt x="2597530" y="1089659"/>
                  </a:lnTo>
                </a:path>
                <a:path w="3900170" h="1167130">
                  <a:moveTo>
                    <a:pt x="3145409" y="654430"/>
                  </a:moveTo>
                  <a:lnTo>
                    <a:pt x="3208384" y="670136"/>
                  </a:lnTo>
                  <a:lnTo>
                    <a:pt x="3265528" y="688935"/>
                  </a:lnTo>
                  <a:lnTo>
                    <a:pt x="3316402" y="710517"/>
                  </a:lnTo>
                  <a:lnTo>
                    <a:pt x="3360566" y="734570"/>
                  </a:lnTo>
                  <a:lnTo>
                    <a:pt x="3397578" y="760783"/>
                  </a:lnTo>
                  <a:lnTo>
                    <a:pt x="3427000" y="788844"/>
                  </a:lnTo>
                  <a:lnTo>
                    <a:pt x="3461312" y="849263"/>
                  </a:lnTo>
                  <a:lnTo>
                    <a:pt x="3465322" y="880998"/>
                  </a:lnTo>
                </a:path>
                <a:path w="3900170" h="1167130">
                  <a:moveTo>
                    <a:pt x="3900043" y="413130"/>
                  </a:moveTo>
                  <a:lnTo>
                    <a:pt x="3872956" y="437050"/>
                  </a:lnTo>
                  <a:lnTo>
                    <a:pt x="3839940" y="459327"/>
                  </a:lnTo>
                  <a:lnTo>
                    <a:pt x="3801352" y="479746"/>
                  </a:lnTo>
                  <a:lnTo>
                    <a:pt x="3757549" y="498093"/>
                  </a:lnTo>
                </a:path>
                <a:path w="3900170" h="1167130">
                  <a:moveTo>
                    <a:pt x="3558159" y="98043"/>
                  </a:moveTo>
                  <a:lnTo>
                    <a:pt x="3561707" y="107991"/>
                  </a:lnTo>
                  <a:lnTo>
                    <a:pt x="3564159" y="117998"/>
                  </a:lnTo>
                  <a:lnTo>
                    <a:pt x="3565517" y="128029"/>
                  </a:lnTo>
                  <a:lnTo>
                    <a:pt x="3565779" y="138048"/>
                  </a:lnTo>
                </a:path>
                <a:path w="3900170" h="1167130">
                  <a:moveTo>
                    <a:pt x="2648457" y="51180"/>
                  </a:moveTo>
                  <a:lnTo>
                    <a:pt x="2663547" y="37540"/>
                  </a:lnTo>
                  <a:lnTo>
                    <a:pt x="2680779" y="24447"/>
                  </a:lnTo>
                  <a:lnTo>
                    <a:pt x="2700107" y="11926"/>
                  </a:lnTo>
                  <a:lnTo>
                    <a:pt x="2721482" y="0"/>
                  </a:lnTo>
                </a:path>
                <a:path w="3900170" h="1167130">
                  <a:moveTo>
                    <a:pt x="1965960" y="75564"/>
                  </a:moveTo>
                  <a:lnTo>
                    <a:pt x="1972458" y="64214"/>
                  </a:lnTo>
                  <a:lnTo>
                    <a:pt x="1980517" y="53054"/>
                  </a:lnTo>
                  <a:lnTo>
                    <a:pt x="1990123" y="42132"/>
                  </a:lnTo>
                  <a:lnTo>
                    <a:pt x="2001266" y="31495"/>
                  </a:lnTo>
                </a:path>
                <a:path w="3900170" h="1167130">
                  <a:moveTo>
                    <a:pt x="1164971" y="90550"/>
                  </a:moveTo>
                  <a:lnTo>
                    <a:pt x="1199151" y="99952"/>
                  </a:lnTo>
                  <a:lnTo>
                    <a:pt x="1231915" y="110235"/>
                  </a:lnTo>
                  <a:lnTo>
                    <a:pt x="1263179" y="121376"/>
                  </a:lnTo>
                  <a:lnTo>
                    <a:pt x="1292860" y="133349"/>
                  </a:lnTo>
                </a:path>
                <a:path w="3900170" h="1167130">
                  <a:moveTo>
                    <a:pt x="193548" y="426973"/>
                  </a:moveTo>
                  <a:lnTo>
                    <a:pt x="186449" y="415877"/>
                  </a:lnTo>
                  <a:lnTo>
                    <a:pt x="180387" y="404685"/>
                  </a:lnTo>
                  <a:lnTo>
                    <a:pt x="175349" y="393398"/>
                  </a:lnTo>
                  <a:lnTo>
                    <a:pt x="171323" y="382015"/>
                  </a:lnTo>
                </a:path>
              </a:pathLst>
            </a:custGeom>
            <a:ln w="9144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658614" y="297637"/>
            <a:ext cx="286575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solidFill>
                  <a:srgbClr val="FFFFFF"/>
                </a:solidFill>
                <a:latin typeface="Times New Roman"/>
                <a:cs typeface="Times New Roman"/>
              </a:rPr>
              <a:t>Lenin’s</a:t>
            </a:r>
            <a:r>
              <a:rPr sz="28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answer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–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2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New</a:t>
            </a:r>
            <a:r>
              <a:rPr sz="2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Economic </a:t>
            </a:r>
            <a:r>
              <a:rPr sz="2800" spc="-6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Policy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98035" y="3135572"/>
            <a:ext cx="960138" cy="128555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7545" y="1105661"/>
            <a:ext cx="3649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35" dirty="0"/>
              <a:t>NEXT</a:t>
            </a:r>
            <a:r>
              <a:rPr sz="3600" spc="-270" dirty="0"/>
              <a:t> </a:t>
            </a:r>
            <a:r>
              <a:rPr sz="3600" spc="-290" dirty="0"/>
              <a:t>U</a:t>
            </a:r>
            <a:r>
              <a:rPr sz="3600" spc="-204" dirty="0"/>
              <a:t>P…STALIN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018743" y="1852256"/>
            <a:ext cx="6256655" cy="3608704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14" dirty="0">
                <a:solidFill>
                  <a:srgbClr val="FFFFFF"/>
                </a:solidFill>
                <a:latin typeface="Verdana"/>
                <a:cs typeface="Verdana"/>
              </a:rPr>
              <a:t>Len</a:t>
            </a:r>
            <a:r>
              <a:rPr sz="2800" spc="-5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7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50" dirty="0">
                <a:solidFill>
                  <a:srgbClr val="FFFFFF"/>
                </a:solidFill>
                <a:latin typeface="Verdana"/>
                <a:cs typeface="Verdana"/>
              </a:rPr>
              <a:t>sa</a:t>
            </a:r>
            <a:r>
              <a:rPr sz="2800" spc="-6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17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Verdana"/>
                <a:cs typeface="Verdana"/>
              </a:rPr>
              <a:t>abou</a:t>
            </a:r>
            <a:r>
              <a:rPr sz="2800" spc="4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95" dirty="0">
                <a:solidFill>
                  <a:srgbClr val="FFFFFF"/>
                </a:solidFill>
                <a:latin typeface="Verdana"/>
                <a:cs typeface="Verdana"/>
              </a:rPr>
              <a:t>Stal</a:t>
            </a:r>
            <a:r>
              <a:rPr sz="2800" spc="-1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285" dirty="0">
                <a:solidFill>
                  <a:srgbClr val="FFFFFF"/>
                </a:solidFill>
                <a:latin typeface="Verdana"/>
                <a:cs typeface="Verdana"/>
              </a:rPr>
              <a:t>n:</a:t>
            </a:r>
            <a:endParaRPr sz="2800">
              <a:latin typeface="Verdana"/>
              <a:cs typeface="Verdana"/>
            </a:endParaRPr>
          </a:p>
          <a:p>
            <a:pPr marL="241300" marR="180340">
              <a:lnSpc>
                <a:spcPct val="90000"/>
              </a:lnSpc>
              <a:spcBef>
                <a:spcPts val="1015"/>
              </a:spcBef>
            </a:pPr>
            <a:r>
              <a:rPr sz="2800" spc="80" dirty="0">
                <a:solidFill>
                  <a:srgbClr val="FFFFFF"/>
                </a:solidFill>
                <a:latin typeface="Verdana"/>
                <a:cs typeface="Verdana"/>
              </a:rPr>
              <a:t>“Comrade </a:t>
            </a:r>
            <a:r>
              <a:rPr sz="2800" spc="-65" dirty="0">
                <a:solidFill>
                  <a:srgbClr val="FFFFFF"/>
                </a:solidFill>
                <a:latin typeface="Verdana"/>
                <a:cs typeface="Verdana"/>
              </a:rPr>
              <a:t>Stalin…has </a:t>
            </a:r>
            <a:r>
              <a:rPr sz="2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195" dirty="0">
                <a:solidFill>
                  <a:srgbClr val="FFFFFF"/>
                </a:solidFill>
                <a:latin typeface="Verdana"/>
                <a:cs typeface="Verdana"/>
              </a:rPr>
              <a:t>con</a:t>
            </a:r>
            <a:r>
              <a:rPr sz="2800" spc="17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800" spc="-114" dirty="0">
                <a:solidFill>
                  <a:srgbClr val="FFFFFF"/>
                </a:solidFill>
                <a:latin typeface="Verdana"/>
                <a:cs typeface="Verdana"/>
              </a:rPr>
              <a:t>ent</a:t>
            </a:r>
            <a:r>
              <a:rPr sz="2800" spc="-10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800" spc="85" dirty="0">
                <a:solidFill>
                  <a:srgbClr val="FFFFFF"/>
                </a:solidFill>
                <a:latin typeface="Verdana"/>
                <a:cs typeface="Verdana"/>
              </a:rPr>
              <a:t>ate</a:t>
            </a:r>
            <a:r>
              <a:rPr sz="2800" spc="11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8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Verdana"/>
                <a:cs typeface="Verdana"/>
              </a:rPr>
              <a:t>enormo</a:t>
            </a:r>
            <a:r>
              <a:rPr sz="2800" spc="-2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800" spc="-37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8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90" dirty="0">
                <a:solidFill>
                  <a:srgbClr val="FFFFFF"/>
                </a:solidFill>
                <a:latin typeface="Verdana"/>
                <a:cs typeface="Verdana"/>
              </a:rPr>
              <a:t>po</a:t>
            </a:r>
            <a:r>
              <a:rPr sz="2800" spc="13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2800" spc="-105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2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50" dirty="0">
                <a:solidFill>
                  <a:srgbClr val="FFFFFF"/>
                </a:solidFill>
                <a:latin typeface="Verdana"/>
                <a:cs typeface="Verdana"/>
              </a:rPr>
              <a:t>n  </a:t>
            </a:r>
            <a:r>
              <a:rPr sz="2800" spc="-19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28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37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8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ha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800" spc="-175" dirty="0">
                <a:solidFill>
                  <a:srgbClr val="FFFFFF"/>
                </a:solidFill>
                <a:latin typeface="Verdana"/>
                <a:cs typeface="Verdana"/>
              </a:rPr>
              <a:t>ds</a:t>
            </a:r>
            <a:r>
              <a:rPr sz="2800" spc="-11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8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105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2800" spc="11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5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800" spc="8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8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ot</a:t>
            </a:r>
            <a:r>
              <a:rPr sz="28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65" dirty="0">
                <a:solidFill>
                  <a:srgbClr val="FFFFFF"/>
                </a:solidFill>
                <a:latin typeface="Verdana"/>
                <a:cs typeface="Verdana"/>
              </a:rPr>
              <a:t>sur</a:t>
            </a:r>
            <a:r>
              <a:rPr sz="2800" spc="-18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Verdana"/>
                <a:cs typeface="Verdana"/>
              </a:rPr>
              <a:t>that  </a:t>
            </a:r>
            <a:r>
              <a:rPr sz="2800" spc="40" dirty="0">
                <a:solidFill>
                  <a:srgbClr val="FFFFFF"/>
                </a:solidFill>
                <a:latin typeface="Verdana"/>
                <a:cs typeface="Verdana"/>
              </a:rPr>
              <a:t>he</a:t>
            </a:r>
            <a:r>
              <a:rPr sz="28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Verdana"/>
                <a:cs typeface="Verdana"/>
              </a:rPr>
              <a:t>alway</a:t>
            </a:r>
            <a:r>
              <a:rPr sz="2800" spc="-4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8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10" dirty="0">
                <a:solidFill>
                  <a:srgbClr val="FFFFFF"/>
                </a:solidFill>
                <a:latin typeface="Verdana"/>
                <a:cs typeface="Verdana"/>
              </a:rPr>
              <a:t>knows</a:t>
            </a:r>
            <a:r>
              <a:rPr sz="28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how</a:t>
            </a:r>
            <a:r>
              <a:rPr sz="28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0" dirty="0">
                <a:solidFill>
                  <a:srgbClr val="FFFFFF"/>
                </a:solidFill>
                <a:latin typeface="Verdana"/>
                <a:cs typeface="Verdana"/>
              </a:rPr>
              <a:t>use</a:t>
            </a:r>
            <a:r>
              <a:rPr sz="28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Verdana"/>
                <a:cs typeface="Verdana"/>
              </a:rPr>
              <a:t>that  </a:t>
            </a:r>
            <a:r>
              <a:rPr sz="2800" spc="90" dirty="0">
                <a:solidFill>
                  <a:srgbClr val="FFFFFF"/>
                </a:solidFill>
                <a:latin typeface="Verdana"/>
                <a:cs typeface="Verdana"/>
              </a:rPr>
              <a:t>po</a:t>
            </a:r>
            <a:r>
              <a:rPr sz="2800" spc="13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2800" spc="-105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28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4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2800" spc="-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114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3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800" spc="-140" dirty="0">
                <a:solidFill>
                  <a:srgbClr val="FFFFFF"/>
                </a:solidFill>
                <a:latin typeface="Verdana"/>
                <a:cs typeface="Verdana"/>
              </a:rPr>
              <a:t>uff</a:t>
            </a:r>
            <a:r>
              <a:rPr sz="28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9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800" spc="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25" dirty="0">
                <a:solidFill>
                  <a:srgbClr val="FFFFFF"/>
                </a:solidFill>
                <a:latin typeface="Verdana"/>
                <a:cs typeface="Verdana"/>
              </a:rPr>
              <a:t>ent</a:t>
            </a:r>
            <a:r>
              <a:rPr sz="28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cauti</a:t>
            </a:r>
            <a:r>
              <a:rPr sz="2800" spc="-7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2800" spc="-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2800" spc="65" dirty="0">
                <a:solidFill>
                  <a:srgbClr val="FFFFFF"/>
                </a:solidFill>
                <a:latin typeface="Verdana"/>
                <a:cs typeface="Verdana"/>
              </a:rPr>
              <a:t>”</a:t>
            </a:r>
            <a:endParaRPr sz="28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385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2800" spc="-13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hat</a:t>
            </a:r>
            <a:r>
              <a:rPr sz="28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145" dirty="0">
                <a:solidFill>
                  <a:srgbClr val="FFFFFF"/>
                </a:solidFill>
                <a:latin typeface="Verdana"/>
                <a:cs typeface="Verdana"/>
              </a:rPr>
              <a:t>do</a:t>
            </a:r>
            <a:r>
              <a:rPr sz="28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Verdana"/>
                <a:cs typeface="Verdana"/>
              </a:rPr>
              <a:t>yo</a:t>
            </a:r>
            <a:r>
              <a:rPr sz="2800" spc="-3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8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75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2800" spc="-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165" dirty="0">
                <a:solidFill>
                  <a:srgbClr val="FFFFFF"/>
                </a:solidFill>
                <a:latin typeface="Verdana"/>
                <a:cs typeface="Verdana"/>
              </a:rPr>
              <a:t>nk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95" dirty="0">
                <a:solidFill>
                  <a:srgbClr val="FFFFFF"/>
                </a:solidFill>
                <a:latin typeface="Verdana"/>
                <a:cs typeface="Verdana"/>
              </a:rPr>
              <a:t>Stal</a:t>
            </a:r>
            <a:r>
              <a:rPr sz="2800" spc="-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7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800" spc="-2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800" spc="-30" dirty="0">
                <a:solidFill>
                  <a:srgbClr val="FFFFFF"/>
                </a:solidFill>
                <a:latin typeface="Verdana"/>
                <a:cs typeface="Verdana"/>
              </a:rPr>
              <a:t>ght</a:t>
            </a:r>
            <a:r>
              <a:rPr sz="28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17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800" spc="125" dirty="0">
                <a:solidFill>
                  <a:srgbClr val="FFFFFF"/>
                </a:solidFill>
                <a:latin typeface="Verdana"/>
                <a:cs typeface="Verdana"/>
              </a:rPr>
              <a:t>o?</a:t>
            </a:r>
            <a:endParaRPr sz="28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0" y="1431036"/>
            <a:ext cx="4126992" cy="45018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523</Words>
  <Application>Microsoft Office PowerPoint</Application>
  <PresentationFormat>Panorámica</PresentationFormat>
  <Paragraphs>67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Arial</vt:lpstr>
      <vt:lpstr>Arial MT</vt:lpstr>
      <vt:lpstr>Calibri</vt:lpstr>
      <vt:lpstr>Microsoft Sans Serif</vt:lpstr>
      <vt:lpstr>Tahoma</vt:lpstr>
      <vt:lpstr>Times New Roman</vt:lpstr>
      <vt:lpstr>Trebuchet MS</vt:lpstr>
      <vt:lpstr>Verdana</vt:lpstr>
      <vt:lpstr>Office Theme</vt:lpstr>
      <vt:lpstr>LENIN &amp; THE USSR</vt:lpstr>
      <vt:lpstr>LENIN TAKES POWER</vt:lpstr>
      <vt:lpstr>OCTOBER REVOLUTION</vt:lpstr>
      <vt:lpstr>RUSSIAN CIVIL WAR</vt:lpstr>
      <vt:lpstr>Presentación de PowerPoint</vt:lpstr>
      <vt:lpstr>GOVERNMENT</vt:lpstr>
      <vt:lpstr>SYMBOL OF SOVIET UNION</vt:lpstr>
      <vt:lpstr>Presentación de PowerPoint</vt:lpstr>
      <vt:lpstr>New Economic Policy (NEP):</vt:lpstr>
      <vt:lpstr>Presentación de PowerPoint</vt:lpstr>
      <vt:lpstr>NEXT UP…STALIN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Lenin’s USSR</dc:title>
  <dc:creator>Shane, Ellie    IHS - Staff</dc:creator>
  <cp:lastModifiedBy>Maria Sanz</cp:lastModifiedBy>
  <cp:revision>1</cp:revision>
  <dcterms:created xsi:type="dcterms:W3CDTF">2024-08-21T08:44:41Z</dcterms:created>
  <dcterms:modified xsi:type="dcterms:W3CDTF">2024-08-21T08:53:18Z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2024-08-21T00:00:00Z</vt:filetime>
  </property>
</Properties>
</file>