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9" r:id="rId3"/>
    <p:sldId id="258" r:id="rId4"/>
    <p:sldId id="260" r:id="rId5"/>
    <p:sldId id="263" r:id="rId6"/>
    <p:sldId id="274" r:id="rId7"/>
    <p:sldId id="261" r:id="rId8"/>
    <p:sldId id="262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6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1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Sanz" userId="04a6d3c1fb4a59e8" providerId="LiveId" clId="{E48E58D5-3214-44B3-84AF-1F6A78E42DA2}"/>
    <pc:docChg chg="undo custSel modSld">
      <pc:chgData name="Maria Sanz" userId="04a6d3c1fb4a59e8" providerId="LiveId" clId="{E48E58D5-3214-44B3-84AF-1F6A78E42DA2}" dt="2017-09-07T15:50:42.548" v="4409" actId="20577"/>
      <pc:docMkLst>
        <pc:docMk/>
      </pc:docMkLst>
      <pc:sldChg chg="modSp">
        <pc:chgData name="Maria Sanz" userId="04a6d3c1fb4a59e8" providerId="LiveId" clId="{E48E58D5-3214-44B3-84AF-1F6A78E42DA2}" dt="2017-09-07T15:08:16.948" v="508" actId="20577"/>
        <pc:sldMkLst>
          <pc:docMk/>
          <pc:sldMk cId="2253249083" sldId="258"/>
        </pc:sldMkLst>
        <pc:spChg chg="mod">
          <ac:chgData name="Maria Sanz" userId="04a6d3c1fb4a59e8" providerId="LiveId" clId="{E48E58D5-3214-44B3-84AF-1F6A78E42DA2}" dt="2017-09-07T15:08:16.948" v="508" actId="20577"/>
          <ac:spMkLst>
            <pc:docMk/>
            <pc:sldMk cId="2253249083" sldId="258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06:44.308" v="338" actId="20577"/>
        <pc:sldMkLst>
          <pc:docMk/>
          <pc:sldMk cId="163890621" sldId="259"/>
        </pc:sldMkLst>
        <pc:spChg chg="mod">
          <ac:chgData name="Maria Sanz" userId="04a6d3c1fb4a59e8" providerId="LiveId" clId="{E48E58D5-3214-44B3-84AF-1F6A78E42DA2}" dt="2017-09-07T15:04:18.391" v="39" actId="122"/>
          <ac:spMkLst>
            <pc:docMk/>
            <pc:sldMk cId="163890621" sldId="259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06:44.308" v="338" actId="20577"/>
          <ac:spMkLst>
            <pc:docMk/>
            <pc:sldMk cId="163890621" sldId="259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11:15.379" v="862" actId="123"/>
        <pc:sldMkLst>
          <pc:docMk/>
          <pc:sldMk cId="3064897512" sldId="260"/>
        </pc:sldMkLst>
        <pc:spChg chg="mod">
          <ac:chgData name="Maria Sanz" userId="04a6d3c1fb4a59e8" providerId="LiveId" clId="{E48E58D5-3214-44B3-84AF-1F6A78E42DA2}" dt="2017-09-07T15:11:15.379" v="862" actId="123"/>
          <ac:spMkLst>
            <pc:docMk/>
            <pc:sldMk cId="3064897512" sldId="260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19:44.548" v="1574" actId="20577"/>
        <pc:sldMkLst>
          <pc:docMk/>
          <pc:sldMk cId="1690397167" sldId="261"/>
        </pc:sldMkLst>
        <pc:spChg chg="mod">
          <ac:chgData name="Maria Sanz" userId="04a6d3c1fb4a59e8" providerId="LiveId" clId="{E48E58D5-3214-44B3-84AF-1F6A78E42DA2}" dt="2017-09-07T15:18:27.993" v="1429" actId="20577"/>
          <ac:spMkLst>
            <pc:docMk/>
            <pc:sldMk cId="1690397167" sldId="261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19:44.548" v="1574" actId="20577"/>
          <ac:spMkLst>
            <pc:docMk/>
            <pc:sldMk cId="1690397167" sldId="261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23:38.840" v="2014" actId="20577"/>
        <pc:sldMkLst>
          <pc:docMk/>
          <pc:sldMk cId="3163168948" sldId="262"/>
        </pc:sldMkLst>
        <pc:spChg chg="mod">
          <ac:chgData name="Maria Sanz" userId="04a6d3c1fb4a59e8" providerId="LiveId" clId="{E48E58D5-3214-44B3-84AF-1F6A78E42DA2}" dt="2017-09-07T15:19:54.986" v="1581" actId="20577"/>
          <ac:spMkLst>
            <pc:docMk/>
            <pc:sldMk cId="3163168948" sldId="262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23:38.840" v="2014" actId="20577"/>
          <ac:spMkLst>
            <pc:docMk/>
            <pc:sldMk cId="3163168948" sldId="262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14:46.389" v="1267" actId="123"/>
        <pc:sldMkLst>
          <pc:docMk/>
          <pc:sldMk cId="3195803230" sldId="263"/>
        </pc:sldMkLst>
        <pc:spChg chg="mod">
          <ac:chgData name="Maria Sanz" userId="04a6d3c1fb4a59e8" providerId="LiveId" clId="{E48E58D5-3214-44B3-84AF-1F6A78E42DA2}" dt="2017-09-07T15:11:52.382" v="938" actId="20577"/>
          <ac:spMkLst>
            <pc:docMk/>
            <pc:sldMk cId="3195803230" sldId="263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14:46.389" v="1267" actId="123"/>
          <ac:spMkLst>
            <pc:docMk/>
            <pc:sldMk cId="3195803230" sldId="263"/>
            <ac:spMk id="4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26:15.352" v="2294" actId="27636"/>
        <pc:sldMkLst>
          <pc:docMk/>
          <pc:sldMk cId="336348187" sldId="264"/>
        </pc:sldMkLst>
        <pc:spChg chg="mod">
          <ac:chgData name="Maria Sanz" userId="04a6d3c1fb4a59e8" providerId="LiveId" clId="{E48E58D5-3214-44B3-84AF-1F6A78E42DA2}" dt="2017-09-07T15:24:34.589" v="2036" actId="5793"/>
          <ac:spMkLst>
            <pc:docMk/>
            <pc:sldMk cId="336348187" sldId="264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26:15.352" v="2294" actId="27636"/>
          <ac:spMkLst>
            <pc:docMk/>
            <pc:sldMk cId="336348187" sldId="264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30:06.985" v="2814" actId="5793"/>
        <pc:sldMkLst>
          <pc:docMk/>
          <pc:sldMk cId="1917550908" sldId="265"/>
        </pc:sldMkLst>
        <pc:spChg chg="mod">
          <ac:chgData name="Maria Sanz" userId="04a6d3c1fb4a59e8" providerId="LiveId" clId="{E48E58D5-3214-44B3-84AF-1F6A78E42DA2}" dt="2017-09-07T15:26:43.383" v="2335" actId="122"/>
          <ac:spMkLst>
            <pc:docMk/>
            <pc:sldMk cId="1917550908" sldId="265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30:06.985" v="2814" actId="5793"/>
          <ac:spMkLst>
            <pc:docMk/>
            <pc:sldMk cId="1917550908" sldId="265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33:39.652" v="3041" actId="123"/>
        <pc:sldMkLst>
          <pc:docMk/>
          <pc:sldMk cId="645296984" sldId="266"/>
        </pc:sldMkLst>
        <pc:spChg chg="mod">
          <ac:chgData name="Maria Sanz" userId="04a6d3c1fb4a59e8" providerId="LiveId" clId="{E48E58D5-3214-44B3-84AF-1F6A78E42DA2}" dt="2017-09-07T15:30:28.882" v="2850" actId="20577"/>
          <ac:spMkLst>
            <pc:docMk/>
            <pc:sldMk cId="645296984" sldId="266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33:39.652" v="3041" actId="123"/>
          <ac:spMkLst>
            <pc:docMk/>
            <pc:sldMk cId="645296984" sldId="266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35:53.005" v="3199" actId="27636"/>
        <pc:sldMkLst>
          <pc:docMk/>
          <pc:sldMk cId="3512540609" sldId="267"/>
        </pc:sldMkLst>
        <pc:spChg chg="mod">
          <ac:chgData name="Maria Sanz" userId="04a6d3c1fb4a59e8" providerId="LiveId" clId="{E48E58D5-3214-44B3-84AF-1F6A78E42DA2}" dt="2017-09-07T15:35:53.005" v="3199" actId="27636"/>
          <ac:spMkLst>
            <pc:docMk/>
            <pc:sldMk cId="3512540609" sldId="267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39:46.063" v="3500" actId="20577"/>
        <pc:sldMkLst>
          <pc:docMk/>
          <pc:sldMk cId="2541958818" sldId="269"/>
        </pc:sldMkLst>
        <pc:spChg chg="mod">
          <ac:chgData name="Maria Sanz" userId="04a6d3c1fb4a59e8" providerId="LiveId" clId="{E48E58D5-3214-44B3-84AF-1F6A78E42DA2}" dt="2017-09-07T15:39:46.063" v="3500" actId="20577"/>
          <ac:spMkLst>
            <pc:docMk/>
            <pc:sldMk cId="2541958818" sldId="269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42:36.421" v="3607" actId="1076"/>
        <pc:sldMkLst>
          <pc:docMk/>
          <pc:sldMk cId="3166120980" sldId="270"/>
        </pc:sldMkLst>
        <pc:spChg chg="mod">
          <ac:chgData name="Maria Sanz" userId="04a6d3c1fb4a59e8" providerId="LiveId" clId="{E48E58D5-3214-44B3-84AF-1F6A78E42DA2}" dt="2017-09-07T15:42:18.160" v="3602" actId="123"/>
          <ac:spMkLst>
            <pc:docMk/>
            <pc:sldMk cId="3166120980" sldId="270"/>
            <ac:spMk id="2" creationId="{00000000-0000-0000-0000-000000000000}"/>
          </ac:spMkLst>
        </pc:spChg>
        <pc:picChg chg="mod">
          <ac:chgData name="Maria Sanz" userId="04a6d3c1fb4a59e8" providerId="LiveId" clId="{E48E58D5-3214-44B3-84AF-1F6A78E42DA2}" dt="2017-09-07T15:42:36.421" v="3607" actId="1076"/>
          <ac:picMkLst>
            <pc:docMk/>
            <pc:sldMk cId="3166120980" sldId="270"/>
            <ac:picMk id="11266" creationId="{00000000-0000-0000-0000-000000000000}"/>
          </ac:picMkLst>
        </pc:picChg>
      </pc:sldChg>
      <pc:sldChg chg="modSp">
        <pc:chgData name="Maria Sanz" userId="04a6d3c1fb4a59e8" providerId="LiveId" clId="{E48E58D5-3214-44B3-84AF-1F6A78E42DA2}" dt="2017-09-07T15:44:25.059" v="3784" actId="5793"/>
        <pc:sldMkLst>
          <pc:docMk/>
          <pc:sldMk cId="4170515888" sldId="272"/>
        </pc:sldMkLst>
        <pc:spChg chg="mod">
          <ac:chgData name="Maria Sanz" userId="04a6d3c1fb4a59e8" providerId="LiveId" clId="{E48E58D5-3214-44B3-84AF-1F6A78E42DA2}" dt="2017-09-07T15:44:25.059" v="3784" actId="5793"/>
          <ac:spMkLst>
            <pc:docMk/>
            <pc:sldMk cId="4170515888" sldId="272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47:04.762" v="4072" actId="14100"/>
        <pc:sldMkLst>
          <pc:docMk/>
          <pc:sldMk cId="1052444408" sldId="273"/>
        </pc:sldMkLst>
        <pc:spChg chg="mod">
          <ac:chgData name="Maria Sanz" userId="04a6d3c1fb4a59e8" providerId="LiveId" clId="{E48E58D5-3214-44B3-84AF-1F6A78E42DA2}" dt="2017-09-07T15:44:41.645" v="3818" actId="20577"/>
          <ac:spMkLst>
            <pc:docMk/>
            <pc:sldMk cId="1052444408" sldId="273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46:55.111" v="4069" actId="255"/>
          <ac:spMkLst>
            <pc:docMk/>
            <pc:sldMk cId="1052444408" sldId="273"/>
            <ac:spMk id="3" creationId="{00000000-0000-0000-0000-000000000000}"/>
          </ac:spMkLst>
        </pc:spChg>
        <pc:picChg chg="mod">
          <ac:chgData name="Maria Sanz" userId="04a6d3c1fb4a59e8" providerId="LiveId" clId="{E48E58D5-3214-44B3-84AF-1F6A78E42DA2}" dt="2017-09-07T15:47:04.762" v="4072" actId="14100"/>
          <ac:picMkLst>
            <pc:docMk/>
            <pc:sldMk cId="1052444408" sldId="273"/>
            <ac:picMk id="7" creationId="{AD4EC07F-1811-4166-8303-E49C14956ED2}"/>
          </ac:picMkLst>
        </pc:picChg>
        <pc:picChg chg="mod">
          <ac:chgData name="Maria Sanz" userId="04a6d3c1fb4a59e8" providerId="LiveId" clId="{E48E58D5-3214-44B3-84AF-1F6A78E42DA2}" dt="2017-09-07T15:47:00.203" v="4070" actId="14100"/>
          <ac:picMkLst>
            <pc:docMk/>
            <pc:sldMk cId="1052444408" sldId="273"/>
            <ac:picMk id="1030" creationId="{19A0F7E5-5449-44E4-9B4D-12519FFC5ABF}"/>
          </ac:picMkLst>
        </pc:picChg>
      </pc:sldChg>
      <pc:sldChg chg="modSp">
        <pc:chgData name="Maria Sanz" userId="04a6d3c1fb4a59e8" providerId="LiveId" clId="{E48E58D5-3214-44B3-84AF-1F6A78E42DA2}" dt="2017-09-07T15:16:00.204" v="1314" actId="1076"/>
        <pc:sldMkLst>
          <pc:docMk/>
          <pc:sldMk cId="2454380906" sldId="274"/>
        </pc:sldMkLst>
        <pc:spChg chg="mod">
          <ac:chgData name="Maria Sanz" userId="04a6d3c1fb4a59e8" providerId="LiveId" clId="{E48E58D5-3214-44B3-84AF-1F6A78E42DA2}" dt="2017-09-07T15:15:52.077" v="1313"/>
          <ac:spMkLst>
            <pc:docMk/>
            <pc:sldMk cId="2454380906" sldId="274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15:51.424" v="1311" actId="5793"/>
          <ac:spMkLst>
            <pc:docMk/>
            <pc:sldMk cId="2454380906" sldId="274"/>
            <ac:spMk id="3" creationId="{00000000-0000-0000-0000-000000000000}"/>
          </ac:spMkLst>
        </pc:spChg>
        <pc:picChg chg="mod">
          <ac:chgData name="Maria Sanz" userId="04a6d3c1fb4a59e8" providerId="LiveId" clId="{E48E58D5-3214-44B3-84AF-1F6A78E42DA2}" dt="2017-09-07T15:16:00.204" v="1314" actId="1076"/>
          <ac:picMkLst>
            <pc:docMk/>
            <pc:sldMk cId="2454380906" sldId="274"/>
            <ac:picMk id="15362" creationId="{00000000-0000-0000-0000-000000000000}"/>
          </ac:picMkLst>
        </pc:picChg>
      </pc:sldChg>
      <pc:sldChg chg="modSp">
        <pc:chgData name="Maria Sanz" userId="04a6d3c1fb4a59e8" providerId="LiveId" clId="{E48E58D5-3214-44B3-84AF-1F6A78E42DA2}" dt="2017-09-07T15:50:42.548" v="4409" actId="20577"/>
        <pc:sldMkLst>
          <pc:docMk/>
          <pc:sldMk cId="507417922" sldId="275"/>
        </pc:sldMkLst>
        <pc:spChg chg="mod">
          <ac:chgData name="Maria Sanz" userId="04a6d3c1fb4a59e8" providerId="LiveId" clId="{E48E58D5-3214-44B3-84AF-1F6A78E42DA2}" dt="2017-09-07T15:49:12.938" v="4239" actId="122"/>
          <ac:spMkLst>
            <pc:docMk/>
            <pc:sldMk cId="507417922" sldId="275"/>
            <ac:spMk id="2" creationId="{00000000-0000-0000-0000-000000000000}"/>
          </ac:spMkLst>
        </pc:spChg>
        <pc:spChg chg="mod">
          <ac:chgData name="Maria Sanz" userId="04a6d3c1fb4a59e8" providerId="LiveId" clId="{E48E58D5-3214-44B3-84AF-1F6A78E42DA2}" dt="2017-09-07T15:50:42.548" v="4409" actId="20577"/>
          <ac:spMkLst>
            <pc:docMk/>
            <pc:sldMk cId="507417922" sldId="275"/>
            <ac:spMk id="3" creationId="{00000000-0000-0000-0000-000000000000}"/>
          </ac:spMkLst>
        </pc:spChg>
      </pc:sldChg>
      <pc:sldChg chg="modSp">
        <pc:chgData name="Maria Sanz" userId="04a6d3c1fb4a59e8" providerId="LiveId" clId="{E48E58D5-3214-44B3-84AF-1F6A78E42DA2}" dt="2017-09-07T15:48:47.317" v="4197" actId="123"/>
        <pc:sldMkLst>
          <pc:docMk/>
          <pc:sldMk cId="3195552472" sldId="276"/>
        </pc:sldMkLst>
        <pc:spChg chg="mod">
          <ac:chgData name="Maria Sanz" userId="04a6d3c1fb4a59e8" providerId="LiveId" clId="{E48E58D5-3214-44B3-84AF-1F6A78E42DA2}" dt="2017-09-07T15:48:47.317" v="4197" actId="123"/>
          <ac:spMkLst>
            <pc:docMk/>
            <pc:sldMk cId="3195552472" sldId="276"/>
            <ac:spMk id="2" creationId="{98CE31E8-5EBA-418B-BCE6-6E29C01B168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E26FC6C-5CC1-426E-B196-3D4742ABE6B8}" type="datetimeFigureOut">
              <a:rPr lang="en-GB" smtClean="0"/>
              <a:t>07/09/2017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061611A-7F78-46BE-9EDA-F543402948B3}" type="slidenum">
              <a:rPr lang="en-GB" smtClean="0"/>
              <a:t>‹Nº›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QgYFPbU9rQ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www.newzimbabwe.com/FCKEditor_Images/Migrants%20Mediterrane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53" y="0"/>
            <a:ext cx="9177853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373216"/>
            <a:ext cx="9144000" cy="1484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/>
              <a:t>La crisis </a:t>
            </a:r>
            <a:r>
              <a:rPr lang="en-GB" sz="6000" dirty="0" err="1"/>
              <a:t>migratoria</a:t>
            </a:r>
            <a:r>
              <a:rPr lang="en-GB" sz="6000" dirty="0"/>
              <a:t> </a:t>
            </a:r>
            <a:r>
              <a:rPr lang="en-GB" sz="6000" dirty="0" err="1"/>
              <a:t>en</a:t>
            </a:r>
            <a:r>
              <a:rPr lang="en-GB" sz="6000" dirty="0"/>
              <a:t> Europa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4562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¿</a:t>
            </a:r>
            <a:r>
              <a:rPr lang="en-GB" dirty="0" err="1"/>
              <a:t>Qué</a:t>
            </a:r>
            <a:r>
              <a:rPr lang="en-GB" dirty="0"/>
              <a:t> </a:t>
            </a:r>
            <a:r>
              <a:rPr lang="en-GB" dirty="0" err="1"/>
              <a:t>está</a:t>
            </a:r>
            <a:r>
              <a:rPr lang="en-GB" dirty="0"/>
              <a:t> </a:t>
            </a:r>
            <a:r>
              <a:rPr lang="en-GB" dirty="0" err="1"/>
              <a:t>pasado</a:t>
            </a:r>
            <a:r>
              <a:rPr lang="en-GB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fontScale="85000" lnSpcReduction="20000"/>
          </a:bodyPr>
          <a:lstStyle/>
          <a:p>
            <a:r>
              <a:rPr lang="en-GB" dirty="0" err="1"/>
              <a:t>En</a:t>
            </a:r>
            <a:r>
              <a:rPr lang="en-GB" dirty="0"/>
              <a:t> 2015 Ha </a:t>
            </a:r>
            <a:r>
              <a:rPr lang="en-GB" dirty="0" err="1"/>
              <a:t>habido</a:t>
            </a:r>
            <a:r>
              <a:rPr lang="en-GB" dirty="0"/>
              <a:t> un notable </a:t>
            </a:r>
            <a:r>
              <a:rPr lang="en-GB" dirty="0" err="1"/>
              <a:t>aumento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el </a:t>
            </a:r>
            <a:r>
              <a:rPr lang="en-GB" dirty="0" err="1"/>
              <a:t>numero</a:t>
            </a:r>
            <a:r>
              <a:rPr lang="en-GB" dirty="0"/>
              <a:t> de </a:t>
            </a:r>
            <a:r>
              <a:rPr lang="en-GB" dirty="0" err="1"/>
              <a:t>migrantese</a:t>
            </a:r>
            <a:r>
              <a:rPr lang="en-GB" dirty="0"/>
              <a:t> que </a:t>
            </a:r>
            <a:r>
              <a:rPr lang="en-GB" dirty="0" err="1"/>
              <a:t>escapan</a:t>
            </a:r>
            <a:r>
              <a:rPr lang="en-GB" dirty="0"/>
              <a:t> a </a:t>
            </a:r>
            <a:r>
              <a:rPr lang="en-GB" dirty="0" err="1"/>
              <a:t>condiciones</a:t>
            </a:r>
            <a:r>
              <a:rPr lang="en-GB" dirty="0"/>
              <a:t> de </a:t>
            </a:r>
            <a:r>
              <a:rPr lang="en-GB" dirty="0" err="1"/>
              <a:t>vida</a:t>
            </a:r>
            <a:r>
              <a:rPr lang="en-GB" dirty="0"/>
              <a:t> </a:t>
            </a:r>
            <a:r>
              <a:rPr lang="en-GB" dirty="0" err="1"/>
              <a:t>míseras</a:t>
            </a:r>
            <a:r>
              <a:rPr lang="en-GB" dirty="0"/>
              <a:t> y </a:t>
            </a:r>
            <a:r>
              <a:rPr lang="en-GB" dirty="0" err="1"/>
              <a:t>llegan</a:t>
            </a:r>
            <a:r>
              <a:rPr lang="en-GB" dirty="0"/>
              <a:t> a Europa.</a:t>
            </a:r>
          </a:p>
          <a:p>
            <a:endParaRPr lang="en-GB" dirty="0"/>
          </a:p>
          <a:p>
            <a:r>
              <a:rPr lang="en-GB" dirty="0" err="1"/>
              <a:t>Esperan</a:t>
            </a:r>
            <a:r>
              <a:rPr lang="en-GB" dirty="0"/>
              <a:t> </a:t>
            </a:r>
            <a:r>
              <a:rPr lang="en-GB" dirty="0" err="1"/>
              <a:t>llegar</a:t>
            </a:r>
            <a:r>
              <a:rPr lang="en-GB" dirty="0"/>
              <a:t> a Italia o Grecia </a:t>
            </a:r>
            <a:r>
              <a:rPr lang="en-GB" dirty="0" err="1"/>
              <a:t>pero</a:t>
            </a:r>
            <a:r>
              <a:rPr lang="en-GB" dirty="0"/>
              <a:t> </a:t>
            </a:r>
            <a:r>
              <a:rPr lang="en-GB" dirty="0" err="1"/>
              <a:t>desean</a:t>
            </a:r>
            <a:r>
              <a:rPr lang="en-GB" dirty="0"/>
              <a:t> </a:t>
            </a:r>
            <a:r>
              <a:rPr lang="en-GB" dirty="0" err="1"/>
              <a:t>establecerse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Alemania</a:t>
            </a:r>
            <a:r>
              <a:rPr lang="en-GB" dirty="0"/>
              <a:t> y </a:t>
            </a:r>
            <a:r>
              <a:rPr lang="en-GB" dirty="0" err="1"/>
              <a:t>otros</a:t>
            </a:r>
            <a:r>
              <a:rPr lang="en-GB" dirty="0"/>
              <a:t> </a:t>
            </a:r>
            <a:r>
              <a:rPr lang="en-GB" dirty="0" err="1"/>
              <a:t>países</a:t>
            </a:r>
            <a:r>
              <a:rPr lang="en-GB" dirty="0"/>
              <a:t> del Norte de Europa.</a:t>
            </a:r>
          </a:p>
          <a:p>
            <a:endParaRPr lang="en-GB" dirty="0"/>
          </a:p>
        </p:txBody>
      </p:sp>
      <p:pic>
        <p:nvPicPr>
          <p:cNvPr id="3074" name="Picture 2" descr="Migrant deaths in Mediterranean by motn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12776"/>
            <a:ext cx="3236222" cy="236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independent.co.uk/incoming/article10462600.ece/alternates/w620/migrantfath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34814"/>
            <a:ext cx="3236222" cy="242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890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7323584" cy="4525963"/>
          </a:xfrm>
        </p:spPr>
        <p:txBody>
          <a:bodyPr/>
          <a:lstStyle/>
          <a:p>
            <a:r>
              <a:rPr lang="en-GB" dirty="0" err="1"/>
              <a:t>Algunas</a:t>
            </a:r>
            <a:r>
              <a:rPr lang="en-GB" dirty="0"/>
              <a:t> mafias </a:t>
            </a:r>
            <a:r>
              <a:rPr lang="en-GB" dirty="0" err="1"/>
              <a:t>cobran</a:t>
            </a:r>
            <a:r>
              <a:rPr lang="en-GB" dirty="0"/>
              <a:t> </a:t>
            </a:r>
            <a:r>
              <a:rPr lang="en-GB" dirty="0" err="1"/>
              <a:t>grandes</a:t>
            </a:r>
            <a:r>
              <a:rPr lang="en-GB" dirty="0"/>
              <a:t> </a:t>
            </a:r>
            <a:r>
              <a:rPr lang="en-GB" dirty="0" err="1"/>
              <a:t>sumas</a:t>
            </a:r>
            <a:r>
              <a:rPr lang="en-GB" dirty="0"/>
              <a:t> de </a:t>
            </a:r>
            <a:r>
              <a:rPr lang="en-GB" dirty="0" err="1"/>
              <a:t>dinero</a:t>
            </a:r>
            <a:r>
              <a:rPr lang="en-GB" dirty="0"/>
              <a:t> para que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emigrantes</a:t>
            </a:r>
            <a:r>
              <a:rPr lang="en-GB" dirty="0"/>
              <a:t> </a:t>
            </a:r>
            <a:r>
              <a:rPr lang="en-GB" dirty="0" err="1"/>
              <a:t>crucen</a:t>
            </a:r>
            <a:r>
              <a:rPr lang="en-GB" dirty="0"/>
              <a:t> el </a:t>
            </a:r>
            <a:r>
              <a:rPr lang="en-GB" dirty="0" err="1"/>
              <a:t>Mediterráneo</a:t>
            </a:r>
            <a:r>
              <a:rPr lang="en-GB" dirty="0"/>
              <a:t>.</a:t>
            </a:r>
          </a:p>
        </p:txBody>
      </p:sp>
      <p:pic>
        <p:nvPicPr>
          <p:cNvPr id="4" name="Picture 2" descr="map rou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172471"/>
            <a:ext cx="5472608" cy="30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3249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/>
              <a:t>El “</a:t>
            </a:r>
            <a:r>
              <a:rPr lang="en-GB" dirty="0" err="1"/>
              <a:t>viaje</a:t>
            </a:r>
            <a:r>
              <a:rPr lang="en-GB" dirty="0"/>
              <a:t>” se </a:t>
            </a:r>
            <a:r>
              <a:rPr lang="en-GB" dirty="0" err="1"/>
              <a:t>hace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barcas</a:t>
            </a:r>
            <a:r>
              <a:rPr lang="en-GB" dirty="0"/>
              <a:t> </a:t>
            </a:r>
            <a:r>
              <a:rPr lang="en-GB" dirty="0" err="1"/>
              <a:t>viejas</a:t>
            </a:r>
            <a:r>
              <a:rPr lang="en-GB" dirty="0"/>
              <a:t>, </a:t>
            </a:r>
            <a:r>
              <a:rPr lang="en-GB" dirty="0" err="1"/>
              <a:t>poco</a:t>
            </a:r>
            <a:r>
              <a:rPr lang="en-GB" dirty="0"/>
              <a:t> </a:t>
            </a:r>
            <a:r>
              <a:rPr lang="en-GB" dirty="0" err="1"/>
              <a:t>adecuadas</a:t>
            </a:r>
            <a:r>
              <a:rPr lang="en-GB" dirty="0"/>
              <a:t> para la </a:t>
            </a:r>
            <a:r>
              <a:rPr lang="en-GB" dirty="0" err="1"/>
              <a:t>travesía</a:t>
            </a:r>
            <a:r>
              <a:rPr lang="en-GB" dirty="0"/>
              <a:t> o </a:t>
            </a:r>
            <a:r>
              <a:rPr lang="en-GB" dirty="0" err="1"/>
              <a:t>amontonando</a:t>
            </a:r>
            <a:r>
              <a:rPr lang="en-GB" dirty="0"/>
              <a:t> a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migrantes</a:t>
            </a:r>
            <a:r>
              <a:rPr lang="en-GB" dirty="0"/>
              <a:t> para “</a:t>
            </a:r>
            <a:r>
              <a:rPr lang="en-GB" dirty="0" err="1"/>
              <a:t>aprovechar</a:t>
            </a:r>
            <a:r>
              <a:rPr lang="en-GB" dirty="0"/>
              <a:t> el </a:t>
            </a:r>
            <a:r>
              <a:rPr lang="en-GB" dirty="0" err="1"/>
              <a:t>viaje</a:t>
            </a:r>
            <a:r>
              <a:rPr lang="en-GB" dirty="0"/>
              <a:t>..</a:t>
            </a:r>
          </a:p>
          <a:p>
            <a:pPr marL="36576" indent="0">
              <a:buNone/>
            </a:pPr>
            <a:endParaRPr lang="en-GB" dirty="0"/>
          </a:p>
          <a:p>
            <a:pPr algn="just"/>
            <a:r>
              <a:rPr lang="en-GB" dirty="0"/>
              <a:t>Miles de personas </a:t>
            </a:r>
            <a:r>
              <a:rPr lang="en-GB" dirty="0" err="1"/>
              <a:t>mueren</a:t>
            </a:r>
            <a:r>
              <a:rPr lang="en-GB" dirty="0"/>
              <a:t>  – y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líderes</a:t>
            </a:r>
            <a:r>
              <a:rPr lang="en-GB" dirty="0"/>
              <a:t> </a:t>
            </a:r>
            <a:r>
              <a:rPr lang="en-GB" dirty="0" err="1"/>
              <a:t>europeos</a:t>
            </a:r>
            <a:r>
              <a:rPr lang="en-GB" dirty="0"/>
              <a:t> no </a:t>
            </a:r>
            <a:r>
              <a:rPr lang="en-GB" dirty="0" err="1"/>
              <a:t>saben</a:t>
            </a:r>
            <a:r>
              <a:rPr lang="en-GB" dirty="0"/>
              <a:t> </a:t>
            </a:r>
            <a:r>
              <a:rPr lang="en-GB" dirty="0" err="1"/>
              <a:t>como</a:t>
            </a:r>
            <a:r>
              <a:rPr lang="en-GB" dirty="0"/>
              <a:t> </a:t>
            </a:r>
            <a:r>
              <a:rPr lang="en-GB" dirty="0" err="1"/>
              <a:t>afrontar</a:t>
            </a:r>
            <a:r>
              <a:rPr lang="en-GB" dirty="0"/>
              <a:t> la crisis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4897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GB" dirty="0"/>
              <a:t>¿De </a:t>
            </a:r>
            <a:r>
              <a:rPr lang="en-GB" dirty="0" err="1"/>
              <a:t>dónde</a:t>
            </a:r>
            <a:r>
              <a:rPr lang="en-GB" dirty="0"/>
              <a:t> </a:t>
            </a:r>
            <a:r>
              <a:rPr lang="en-GB" dirty="0" err="1"/>
              <a:t>vienen</a:t>
            </a:r>
            <a:r>
              <a:rPr lang="en-GB" dirty="0"/>
              <a:t>?</a:t>
            </a:r>
          </a:p>
        </p:txBody>
      </p:sp>
      <p:pic>
        <p:nvPicPr>
          <p:cNvPr id="4098" name="Picture 2" descr="Origin of asylum applicant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1340768"/>
            <a:ext cx="6840760" cy="348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5013176"/>
            <a:ext cx="8568952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2400" dirty="0"/>
              <a:t>La </a:t>
            </a:r>
            <a:r>
              <a:rPr lang="en-GB" sz="2400" dirty="0" err="1"/>
              <a:t>mayoría</a:t>
            </a:r>
            <a:r>
              <a:rPr lang="en-GB" sz="2400" dirty="0"/>
              <a:t> de </a:t>
            </a:r>
            <a:r>
              <a:rPr lang="en-GB" sz="2400" dirty="0" err="1"/>
              <a:t>los</a:t>
            </a:r>
            <a:r>
              <a:rPr lang="en-GB" sz="2400" dirty="0"/>
              <a:t> </a:t>
            </a:r>
            <a:r>
              <a:rPr lang="en-GB" sz="2400" dirty="0" err="1"/>
              <a:t>migrantes</a:t>
            </a:r>
            <a:r>
              <a:rPr lang="en-GB" sz="2400" dirty="0"/>
              <a:t> </a:t>
            </a:r>
            <a:r>
              <a:rPr lang="en-GB" sz="2400" dirty="0" err="1"/>
              <a:t>escapa</a:t>
            </a:r>
            <a:r>
              <a:rPr lang="en-GB" sz="2400" dirty="0"/>
              <a:t> de </a:t>
            </a:r>
            <a:r>
              <a:rPr lang="en-GB" sz="2400" dirty="0" err="1"/>
              <a:t>Siria</a:t>
            </a:r>
            <a:r>
              <a:rPr lang="en-GB" sz="2400" dirty="0"/>
              <a:t>  - </a:t>
            </a:r>
            <a:r>
              <a:rPr lang="en-GB" sz="2400" dirty="0" err="1"/>
              <a:t>donde</a:t>
            </a:r>
            <a:r>
              <a:rPr lang="en-GB" sz="2400" dirty="0"/>
              <a:t> </a:t>
            </a:r>
            <a:r>
              <a:rPr lang="en-GB" sz="2400" dirty="0" err="1"/>
              <a:t>estalló</a:t>
            </a:r>
            <a:r>
              <a:rPr lang="en-GB" sz="2400" dirty="0"/>
              <a:t> </a:t>
            </a:r>
            <a:r>
              <a:rPr lang="en-GB" sz="2400" dirty="0" err="1"/>
              <a:t>una</a:t>
            </a:r>
            <a:r>
              <a:rPr lang="en-GB" sz="2400" dirty="0"/>
              <a:t> Guerra civil </a:t>
            </a:r>
            <a:r>
              <a:rPr lang="en-GB" sz="2400" dirty="0" err="1"/>
              <a:t>hace</a:t>
            </a:r>
            <a:r>
              <a:rPr lang="en-GB" sz="2400" dirty="0"/>
              <a:t> </a:t>
            </a:r>
            <a:r>
              <a:rPr lang="en-GB" sz="2400" dirty="0" err="1"/>
              <a:t>cuatro</a:t>
            </a:r>
            <a:r>
              <a:rPr lang="en-GB" sz="2400" dirty="0"/>
              <a:t> </a:t>
            </a:r>
            <a:r>
              <a:rPr lang="en-GB" sz="2400" dirty="0" err="1"/>
              <a:t>años</a:t>
            </a:r>
            <a:r>
              <a:rPr lang="en-GB" sz="2400" dirty="0"/>
              <a:t>. Sin embargo, </a:t>
            </a:r>
            <a:r>
              <a:rPr lang="en-GB" sz="2400" dirty="0" err="1"/>
              <a:t>otros</a:t>
            </a:r>
            <a:r>
              <a:rPr lang="en-GB" sz="2400" dirty="0"/>
              <a:t> </a:t>
            </a:r>
            <a:r>
              <a:rPr lang="en-GB" sz="2400" dirty="0" err="1"/>
              <a:t>escapan</a:t>
            </a:r>
            <a:r>
              <a:rPr lang="en-GB" sz="2400" dirty="0"/>
              <a:t> a la </a:t>
            </a:r>
            <a:r>
              <a:rPr lang="en-GB" sz="2400" dirty="0" err="1"/>
              <a:t>pobreza</a:t>
            </a:r>
            <a:r>
              <a:rPr lang="en-GB" sz="2400" dirty="0"/>
              <a:t> </a:t>
            </a:r>
            <a:r>
              <a:rPr lang="en-GB" sz="2400" dirty="0" err="1"/>
              <a:t>en</a:t>
            </a:r>
            <a:r>
              <a:rPr lang="en-GB" sz="2400" dirty="0"/>
              <a:t> </a:t>
            </a:r>
            <a:r>
              <a:rPr lang="en-GB" sz="2400" dirty="0" err="1"/>
              <a:t>algunos</a:t>
            </a:r>
            <a:r>
              <a:rPr lang="en-GB" sz="2400" dirty="0"/>
              <a:t> </a:t>
            </a:r>
            <a:r>
              <a:rPr lang="en-GB" sz="2400" dirty="0" err="1"/>
              <a:t>países</a:t>
            </a:r>
            <a:r>
              <a:rPr lang="en-GB" sz="2400" dirty="0"/>
              <a:t> de Africa y </a:t>
            </a:r>
            <a:r>
              <a:rPr lang="en-GB" sz="2400" dirty="0" err="1"/>
              <a:t>buscan</a:t>
            </a:r>
            <a:r>
              <a:rPr lang="en-GB" sz="2400" dirty="0"/>
              <a:t> </a:t>
            </a:r>
            <a:r>
              <a:rPr lang="en-GB" sz="2400" dirty="0" err="1"/>
              <a:t>una</a:t>
            </a:r>
            <a:r>
              <a:rPr lang="en-GB" sz="2400" dirty="0"/>
              <a:t> </a:t>
            </a:r>
            <a:r>
              <a:rPr lang="en-GB" sz="2400" dirty="0" err="1"/>
              <a:t>vida</a:t>
            </a:r>
            <a:r>
              <a:rPr lang="en-GB" sz="2400" dirty="0"/>
              <a:t> major sin que </a:t>
            </a:r>
            <a:r>
              <a:rPr lang="en-GB" sz="2400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salida</a:t>
            </a:r>
            <a:r>
              <a:rPr lang="en-GB" sz="2400" dirty="0"/>
              <a:t> </a:t>
            </a:r>
            <a:r>
              <a:rPr lang="en-GB" sz="2400" dirty="0" err="1"/>
              <a:t>este</a:t>
            </a:r>
            <a:r>
              <a:rPr lang="en-GB" sz="2400" dirty="0"/>
              <a:t> </a:t>
            </a:r>
            <a:r>
              <a:rPr lang="en-GB" sz="2400" dirty="0" err="1"/>
              <a:t>relacionada</a:t>
            </a:r>
            <a:r>
              <a:rPr lang="en-GB" sz="2400" dirty="0"/>
              <a:t> con </a:t>
            </a:r>
            <a:r>
              <a:rPr lang="en-GB" sz="2400" dirty="0" err="1"/>
              <a:t>algún</a:t>
            </a:r>
            <a:r>
              <a:rPr lang="en-GB" sz="2400" dirty="0"/>
              <a:t> </a:t>
            </a:r>
            <a:r>
              <a:rPr lang="en-GB" sz="2400" dirty="0" err="1"/>
              <a:t>modo</a:t>
            </a:r>
            <a:r>
              <a:rPr lang="en-GB" sz="2400" dirty="0"/>
              <a:t> de </a:t>
            </a:r>
            <a:r>
              <a:rPr lang="en-GB" sz="2400" dirty="0" err="1"/>
              <a:t>persecución</a:t>
            </a:r>
            <a:r>
              <a:rPr lang="en-GB" sz="2400" dirty="0"/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5803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324036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¿A </a:t>
            </a:r>
            <a:r>
              <a:rPr lang="en-GB" dirty="0" err="1"/>
              <a:t>dónde</a:t>
            </a:r>
            <a:r>
              <a:rPr lang="en-GB" dirty="0"/>
              <a:t> se </a:t>
            </a:r>
            <a:r>
              <a:rPr lang="en-GB" dirty="0" err="1"/>
              <a:t>dirigen</a:t>
            </a:r>
            <a:r>
              <a:rPr lang="en-GB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3096344" cy="45259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419872" y="188640"/>
            <a:ext cx="5472608" cy="64087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362" name="Picture 2" descr="http://im.ft-static.com/content/images/c2756842-525c-11e5-8642-453585f2cfcd.i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37" y="359587"/>
            <a:ext cx="5041677" cy="606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438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Autofit/>
          </a:bodyPr>
          <a:lstStyle/>
          <a:p>
            <a:pPr algn="ctr"/>
            <a:br>
              <a:rPr lang="en-GB" sz="5400" dirty="0"/>
            </a:br>
            <a:r>
              <a:rPr lang="en-GB" sz="4400" dirty="0"/>
              <a:t>¿</a:t>
            </a:r>
            <a:r>
              <a:rPr lang="en-GB" sz="4400" dirty="0" err="1"/>
              <a:t>Cómo</a:t>
            </a:r>
            <a:r>
              <a:rPr lang="en-GB" sz="4400" dirty="0"/>
              <a:t> </a:t>
            </a:r>
            <a:r>
              <a:rPr lang="en-GB" sz="4400" dirty="0" err="1"/>
              <a:t>llamamos</a:t>
            </a:r>
            <a:r>
              <a:rPr lang="en-GB" sz="4400" dirty="0"/>
              <a:t> a </a:t>
            </a:r>
            <a:r>
              <a:rPr lang="en-GB" sz="4400" dirty="0" err="1"/>
              <a:t>estas</a:t>
            </a:r>
            <a:r>
              <a:rPr lang="en-GB" sz="4400" dirty="0"/>
              <a:t> personas?</a:t>
            </a:r>
            <a:br>
              <a:rPr lang="en-GB" sz="4400" dirty="0"/>
            </a:br>
            <a:br>
              <a:rPr lang="en-GB" sz="4400" dirty="0"/>
            </a:br>
            <a:r>
              <a:rPr lang="en-GB" sz="4400" dirty="0"/>
              <a:t>MIGRANTES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pPr algn="just"/>
            <a:r>
              <a:rPr lang="en-GB" dirty="0"/>
              <a:t>Un </a:t>
            </a:r>
            <a:r>
              <a:rPr lang="en-GB" dirty="0" err="1"/>
              <a:t>migrante</a:t>
            </a:r>
            <a:r>
              <a:rPr lang="en-GB" dirty="0"/>
              <a:t> </a:t>
            </a:r>
            <a:r>
              <a:rPr lang="en-GB" dirty="0" err="1"/>
              <a:t>es</a:t>
            </a:r>
            <a:r>
              <a:rPr lang="en-GB" dirty="0"/>
              <a:t> </a:t>
            </a:r>
            <a:r>
              <a:rPr lang="en-GB" dirty="0" err="1"/>
              <a:t>alguien</a:t>
            </a:r>
            <a:r>
              <a:rPr lang="en-GB" dirty="0"/>
              <a:t> que se </a:t>
            </a:r>
            <a:r>
              <a:rPr lang="en-GB" dirty="0" err="1"/>
              <a:t>desplaza</a:t>
            </a:r>
            <a:r>
              <a:rPr lang="en-GB" dirty="0"/>
              <a:t> de un </a:t>
            </a:r>
            <a:r>
              <a:rPr lang="en-GB" dirty="0" err="1"/>
              <a:t>país</a:t>
            </a:r>
            <a:r>
              <a:rPr lang="en-GB" dirty="0"/>
              <a:t> o a </a:t>
            </a:r>
            <a:r>
              <a:rPr lang="en-GB" dirty="0" err="1"/>
              <a:t>otro</a:t>
            </a:r>
            <a:r>
              <a:rPr lang="en-GB" dirty="0"/>
              <a:t> y </a:t>
            </a:r>
            <a:r>
              <a:rPr lang="en-GB" dirty="0" err="1"/>
              <a:t>cuando</a:t>
            </a:r>
            <a:r>
              <a:rPr lang="en-GB" dirty="0"/>
              <a:t> </a:t>
            </a:r>
            <a:r>
              <a:rPr lang="en-GB" dirty="0" err="1"/>
              <a:t>llega</a:t>
            </a:r>
            <a:r>
              <a:rPr lang="en-GB" dirty="0"/>
              <a:t> a ese nuevo </a:t>
            </a:r>
            <a:r>
              <a:rPr lang="en-GB" dirty="0" err="1"/>
              <a:t>país</a:t>
            </a:r>
            <a:r>
              <a:rPr lang="en-GB" dirty="0"/>
              <a:t> se </a:t>
            </a:r>
            <a:r>
              <a:rPr lang="en-GB" dirty="0" err="1"/>
              <a:t>convierte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INMIGRANTE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0397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REFUGIADOS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dirty="0" err="1"/>
              <a:t>Cualquier</a:t>
            </a:r>
            <a:r>
              <a:rPr lang="en-GB" dirty="0"/>
              <a:t> persona que </a:t>
            </a:r>
            <a:r>
              <a:rPr lang="en-GB" dirty="0" err="1"/>
              <a:t>escapa</a:t>
            </a:r>
            <a:r>
              <a:rPr lang="en-GB" dirty="0"/>
              <a:t> a la </a:t>
            </a:r>
            <a:r>
              <a:rPr lang="en-GB" dirty="0" err="1"/>
              <a:t>guerra</a:t>
            </a:r>
            <a:r>
              <a:rPr lang="en-GB" dirty="0"/>
              <a:t> o a </a:t>
            </a:r>
            <a:r>
              <a:rPr lang="en-GB" dirty="0" err="1"/>
              <a:t>persecución</a:t>
            </a:r>
            <a:r>
              <a:rPr lang="en-GB" dirty="0"/>
              <a:t>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motivos</a:t>
            </a:r>
            <a:r>
              <a:rPr lang="en-GB" dirty="0"/>
              <a:t> </a:t>
            </a:r>
            <a:r>
              <a:rPr lang="en-GB" dirty="0" err="1"/>
              <a:t>ideológicos</a:t>
            </a:r>
            <a:r>
              <a:rPr lang="en-GB" dirty="0"/>
              <a:t> se </a:t>
            </a:r>
            <a:r>
              <a:rPr lang="en-GB" dirty="0" err="1"/>
              <a:t>denomina</a:t>
            </a:r>
            <a:r>
              <a:rPr lang="en-GB" dirty="0"/>
              <a:t>  REFUGIADO. </a:t>
            </a:r>
            <a:r>
              <a:rPr lang="en-GB" dirty="0" err="1"/>
              <a:t>Cuando</a:t>
            </a:r>
            <a:r>
              <a:rPr lang="en-GB" dirty="0"/>
              <a:t> </a:t>
            </a:r>
            <a:r>
              <a:rPr lang="en-GB" dirty="0" err="1"/>
              <a:t>llegan</a:t>
            </a:r>
            <a:r>
              <a:rPr lang="en-GB" dirty="0"/>
              <a:t> al nuevo </a:t>
            </a:r>
            <a:r>
              <a:rPr lang="en-GB" dirty="0" err="1"/>
              <a:t>país</a:t>
            </a:r>
            <a:r>
              <a:rPr lang="en-GB" dirty="0"/>
              <a:t> </a:t>
            </a:r>
            <a:r>
              <a:rPr lang="en-GB" dirty="0" err="1"/>
              <a:t>deben</a:t>
            </a:r>
            <a:r>
              <a:rPr lang="en-GB" dirty="0"/>
              <a:t> </a:t>
            </a:r>
            <a:r>
              <a:rPr lang="en-GB" dirty="0" err="1"/>
              <a:t>pedir</a:t>
            </a:r>
            <a:r>
              <a:rPr lang="en-GB" dirty="0"/>
              <a:t> </a:t>
            </a:r>
            <a:r>
              <a:rPr lang="en-GB" dirty="0" err="1"/>
              <a:t>asilo</a:t>
            </a:r>
            <a:r>
              <a:rPr lang="en-GB" dirty="0"/>
              <a:t> y </a:t>
            </a:r>
            <a:r>
              <a:rPr lang="en-GB" dirty="0" err="1"/>
              <a:t>si</a:t>
            </a:r>
            <a:r>
              <a:rPr lang="en-GB" dirty="0"/>
              <a:t> el </a:t>
            </a:r>
            <a:r>
              <a:rPr lang="en-GB" dirty="0" err="1"/>
              <a:t>país</a:t>
            </a:r>
            <a:r>
              <a:rPr lang="en-GB" dirty="0"/>
              <a:t> de </a:t>
            </a:r>
            <a:r>
              <a:rPr lang="en-GB" dirty="0" err="1"/>
              <a:t>destino</a:t>
            </a:r>
            <a:r>
              <a:rPr lang="en-GB" dirty="0"/>
              <a:t> </a:t>
            </a:r>
            <a:r>
              <a:rPr lang="en-GB" dirty="0" err="1"/>
              <a:t>aprueba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petición</a:t>
            </a:r>
            <a:r>
              <a:rPr lang="en-GB" dirty="0"/>
              <a:t> se </a:t>
            </a:r>
            <a:r>
              <a:rPr lang="en-GB" dirty="0" err="1"/>
              <a:t>convierten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refugiados</a:t>
            </a:r>
            <a:r>
              <a:rPr lang="en-GB" dirty="0"/>
              <a:t> o </a:t>
            </a:r>
            <a:r>
              <a:rPr lang="en-GB" dirty="0" err="1"/>
              <a:t>asilados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España</a:t>
            </a:r>
            <a:r>
              <a:rPr lang="en-GB" dirty="0"/>
              <a:t> </a:t>
            </a:r>
            <a:r>
              <a:rPr lang="en-GB" dirty="0" err="1"/>
              <a:t>tiene</a:t>
            </a:r>
            <a:r>
              <a:rPr lang="en-GB" dirty="0"/>
              <a:t> la </a:t>
            </a:r>
            <a:r>
              <a:rPr lang="en-GB" dirty="0" err="1"/>
              <a:t>obligación</a:t>
            </a:r>
            <a:r>
              <a:rPr lang="en-GB" dirty="0"/>
              <a:t> de </a:t>
            </a:r>
            <a:r>
              <a:rPr lang="en-GB" dirty="0" err="1"/>
              <a:t>aceptar</a:t>
            </a:r>
            <a:r>
              <a:rPr lang="en-GB" dirty="0"/>
              <a:t> a </a:t>
            </a:r>
            <a:r>
              <a:rPr lang="en-GB" dirty="0" err="1"/>
              <a:t>aquellos</a:t>
            </a:r>
            <a:r>
              <a:rPr lang="en-GB" dirty="0"/>
              <a:t> </a:t>
            </a:r>
            <a:r>
              <a:rPr lang="en-GB" dirty="0" err="1"/>
              <a:t>refugiados</a:t>
            </a:r>
            <a:r>
              <a:rPr lang="en-GB" dirty="0"/>
              <a:t> a </a:t>
            </a:r>
            <a:r>
              <a:rPr lang="en-GB" dirty="0" err="1"/>
              <a:t>los</a:t>
            </a:r>
            <a:r>
              <a:rPr lang="en-GB" dirty="0"/>
              <a:t> que concede el </a:t>
            </a:r>
            <a:r>
              <a:rPr lang="en-GB" dirty="0" err="1"/>
              <a:t>derecho</a:t>
            </a:r>
            <a:r>
              <a:rPr lang="en-GB" dirty="0"/>
              <a:t> de </a:t>
            </a:r>
            <a:r>
              <a:rPr lang="en-GB" dirty="0" err="1"/>
              <a:t>asilo</a:t>
            </a:r>
            <a:r>
              <a:rPr lang="en-GB" dirty="0"/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3168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Sin embargo…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Los </a:t>
            </a:r>
            <a:r>
              <a:rPr lang="en-GB" dirty="0" err="1"/>
              <a:t>refugiados</a:t>
            </a:r>
            <a:r>
              <a:rPr lang="en-GB" dirty="0"/>
              <a:t> </a:t>
            </a:r>
            <a:r>
              <a:rPr lang="en-GB" dirty="0" err="1"/>
              <a:t>deben</a:t>
            </a:r>
            <a:r>
              <a:rPr lang="en-GB" dirty="0"/>
              <a:t> </a:t>
            </a:r>
            <a:r>
              <a:rPr lang="en-GB" dirty="0" err="1"/>
              <a:t>pedir</a:t>
            </a:r>
            <a:r>
              <a:rPr lang="en-GB" dirty="0"/>
              <a:t> </a:t>
            </a:r>
            <a:r>
              <a:rPr lang="en-GB" dirty="0" err="1"/>
              <a:t>asilo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el primer </a:t>
            </a:r>
            <a:r>
              <a:rPr lang="en-GB" dirty="0" err="1"/>
              <a:t>país</a:t>
            </a:r>
            <a:r>
              <a:rPr lang="en-GB" dirty="0"/>
              <a:t> al que </a:t>
            </a:r>
            <a:r>
              <a:rPr lang="en-GB" dirty="0" err="1"/>
              <a:t>llegan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No obstante – </a:t>
            </a:r>
            <a:r>
              <a:rPr lang="en-GB" dirty="0" err="1"/>
              <a:t>muchos</a:t>
            </a:r>
            <a:r>
              <a:rPr lang="en-GB" dirty="0"/>
              <a:t> </a:t>
            </a:r>
            <a:r>
              <a:rPr lang="en-GB" dirty="0" err="1"/>
              <a:t>migrantes</a:t>
            </a:r>
            <a:r>
              <a:rPr lang="en-GB" dirty="0"/>
              <a:t> </a:t>
            </a:r>
            <a:r>
              <a:rPr lang="en-GB" dirty="0" err="1"/>
              <a:t>rechazan</a:t>
            </a:r>
            <a:r>
              <a:rPr lang="en-GB" dirty="0"/>
              <a:t> </a:t>
            </a:r>
            <a:r>
              <a:rPr lang="en-GB" dirty="0" err="1"/>
              <a:t>pedir</a:t>
            </a:r>
            <a:r>
              <a:rPr lang="en-GB" dirty="0"/>
              <a:t> </a:t>
            </a:r>
            <a:r>
              <a:rPr lang="en-GB" dirty="0" err="1"/>
              <a:t>asilo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Grecia, Italia o </a:t>
            </a:r>
            <a:r>
              <a:rPr lang="en-GB" dirty="0" err="1"/>
              <a:t>España</a:t>
            </a:r>
            <a:r>
              <a:rPr lang="en-GB" dirty="0"/>
              <a:t>.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lugar</a:t>
            </a:r>
            <a:r>
              <a:rPr lang="en-GB" dirty="0"/>
              <a:t>, </a:t>
            </a:r>
            <a:r>
              <a:rPr lang="en-GB" dirty="0" err="1"/>
              <a:t>prefieren</a:t>
            </a:r>
            <a:r>
              <a:rPr lang="en-GB" dirty="0"/>
              <a:t> </a:t>
            </a:r>
            <a:r>
              <a:rPr lang="en-GB" dirty="0" err="1"/>
              <a:t>hacerlo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Alemania</a:t>
            </a:r>
            <a:r>
              <a:rPr lang="en-GB" dirty="0"/>
              <a:t>, </a:t>
            </a:r>
            <a:r>
              <a:rPr lang="en-GB" dirty="0" err="1"/>
              <a:t>Reino</a:t>
            </a:r>
            <a:r>
              <a:rPr lang="en-GB" dirty="0"/>
              <a:t> </a:t>
            </a:r>
            <a:r>
              <a:rPr lang="en-GB" dirty="0" err="1"/>
              <a:t>Unido</a:t>
            </a:r>
            <a:r>
              <a:rPr lang="en-GB" dirty="0"/>
              <a:t> o </a:t>
            </a:r>
            <a:r>
              <a:rPr lang="en-GB" dirty="0" err="1"/>
              <a:t>países</a:t>
            </a:r>
            <a:r>
              <a:rPr lang="en-GB" dirty="0"/>
              <a:t> </a:t>
            </a:r>
            <a:r>
              <a:rPr lang="en-GB" dirty="0" err="1"/>
              <a:t>nórdicos</a:t>
            </a:r>
            <a:r>
              <a:rPr lang="en-GB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348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MIGRANTES ECONOMICOS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7601272" cy="4857403"/>
          </a:xfrm>
        </p:spPr>
        <p:txBody>
          <a:bodyPr>
            <a:noAutofit/>
          </a:bodyPr>
          <a:lstStyle/>
          <a:p>
            <a:r>
              <a:rPr lang="en-GB" sz="2400" dirty="0" err="1"/>
              <a:t>Algunos</a:t>
            </a:r>
            <a:r>
              <a:rPr lang="en-GB" sz="2400" dirty="0"/>
              <a:t> </a:t>
            </a:r>
            <a:r>
              <a:rPr lang="en-GB" sz="2400" dirty="0" err="1"/>
              <a:t>migrantes</a:t>
            </a:r>
            <a:r>
              <a:rPr lang="en-GB" sz="2400" dirty="0"/>
              <a:t> se </a:t>
            </a:r>
            <a:r>
              <a:rPr lang="en-GB" sz="2400" dirty="0" err="1"/>
              <a:t>conocen</a:t>
            </a:r>
            <a:r>
              <a:rPr lang="en-GB" sz="2400" dirty="0"/>
              <a:t> </a:t>
            </a:r>
            <a:r>
              <a:rPr lang="en-GB" sz="2400" dirty="0" err="1"/>
              <a:t>como</a:t>
            </a:r>
            <a:r>
              <a:rPr lang="en-GB" sz="2400" dirty="0"/>
              <a:t> </a:t>
            </a:r>
            <a:r>
              <a:rPr lang="en-GB" sz="2400" dirty="0" err="1"/>
              <a:t>migrantes</a:t>
            </a:r>
            <a:r>
              <a:rPr lang="en-GB" sz="2400" dirty="0"/>
              <a:t> </a:t>
            </a:r>
            <a:r>
              <a:rPr lang="en-GB" sz="2400" dirty="0" err="1"/>
              <a:t>economicos</a:t>
            </a:r>
            <a:r>
              <a:rPr lang="en-GB" sz="2400" dirty="0"/>
              <a:t> .</a:t>
            </a:r>
          </a:p>
          <a:p>
            <a:endParaRPr lang="en-GB" sz="2400" dirty="0"/>
          </a:p>
          <a:p>
            <a:r>
              <a:rPr lang="en-GB" sz="2400" dirty="0"/>
              <a:t>Son </a:t>
            </a:r>
            <a:r>
              <a:rPr lang="en-GB" sz="2400" dirty="0" err="1"/>
              <a:t>aquellos</a:t>
            </a:r>
            <a:r>
              <a:rPr lang="en-GB" sz="2400" dirty="0"/>
              <a:t> que </a:t>
            </a:r>
            <a:r>
              <a:rPr lang="en-GB" sz="2400" dirty="0" err="1"/>
              <a:t>huyen</a:t>
            </a:r>
            <a:r>
              <a:rPr lang="en-GB" sz="2400" dirty="0"/>
              <a:t> de la </a:t>
            </a:r>
            <a:r>
              <a:rPr lang="en-GB" sz="2400" dirty="0" err="1"/>
              <a:t>pobreza</a:t>
            </a:r>
            <a:r>
              <a:rPr lang="en-GB" sz="2400" dirty="0"/>
              <a:t> </a:t>
            </a:r>
            <a:r>
              <a:rPr lang="en-GB" sz="2400" dirty="0" err="1"/>
              <a:t>pero</a:t>
            </a:r>
            <a:r>
              <a:rPr lang="en-GB" sz="2400" dirty="0"/>
              <a:t> </a:t>
            </a:r>
            <a:r>
              <a:rPr lang="en-GB" sz="2400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vida</a:t>
            </a:r>
            <a:r>
              <a:rPr lang="en-GB" sz="2400" dirty="0"/>
              <a:t> no </a:t>
            </a:r>
            <a:r>
              <a:rPr lang="en-GB" sz="2400" dirty="0" err="1"/>
              <a:t>corre</a:t>
            </a:r>
            <a:r>
              <a:rPr lang="en-GB" sz="2400" dirty="0"/>
              <a:t> </a:t>
            </a:r>
            <a:r>
              <a:rPr lang="en-GB" sz="2400" dirty="0" err="1"/>
              <a:t>peligro</a:t>
            </a:r>
            <a:r>
              <a:rPr lang="en-GB" sz="2400" dirty="0"/>
              <a:t> </a:t>
            </a:r>
            <a:r>
              <a:rPr lang="en-GB" sz="2400" dirty="0" err="1"/>
              <a:t>por</a:t>
            </a:r>
            <a:r>
              <a:rPr lang="en-GB" sz="2400" dirty="0"/>
              <a:t> </a:t>
            </a:r>
            <a:r>
              <a:rPr lang="en-GB" sz="2400" dirty="0" err="1"/>
              <a:t>motivos</a:t>
            </a:r>
            <a:r>
              <a:rPr lang="en-GB" sz="2400" dirty="0"/>
              <a:t> </a:t>
            </a:r>
            <a:r>
              <a:rPr lang="en-GB" sz="2400" dirty="0" err="1"/>
              <a:t>religiosos</a:t>
            </a:r>
            <a:r>
              <a:rPr lang="en-GB" sz="2400" dirty="0"/>
              <a:t> o politicos </a:t>
            </a:r>
            <a:r>
              <a:rPr lang="en-GB" sz="2400" dirty="0" err="1"/>
              <a:t>ni</a:t>
            </a:r>
            <a:r>
              <a:rPr lang="en-GB" sz="2400" dirty="0"/>
              <a:t> </a:t>
            </a:r>
            <a:r>
              <a:rPr lang="en-GB" sz="2400" dirty="0" err="1"/>
              <a:t>huyen</a:t>
            </a:r>
            <a:r>
              <a:rPr lang="en-GB" sz="2400" dirty="0"/>
              <a:t> de </a:t>
            </a:r>
            <a:r>
              <a:rPr lang="en-GB" sz="2400" dirty="0" err="1"/>
              <a:t>los</a:t>
            </a:r>
            <a:r>
              <a:rPr lang="en-GB" sz="2400" dirty="0"/>
              <a:t> </a:t>
            </a:r>
            <a:r>
              <a:rPr lang="en-GB" sz="2400" dirty="0" err="1"/>
              <a:t>efectos</a:t>
            </a:r>
            <a:r>
              <a:rPr lang="en-GB" sz="2400" dirty="0"/>
              <a:t> de </a:t>
            </a:r>
            <a:r>
              <a:rPr lang="en-GB" sz="2400" dirty="0" err="1"/>
              <a:t>una</a:t>
            </a:r>
            <a:r>
              <a:rPr lang="en-GB" sz="2400" dirty="0"/>
              <a:t> </a:t>
            </a:r>
            <a:r>
              <a:rPr lang="en-GB" sz="2400" dirty="0" err="1"/>
              <a:t>guerra</a:t>
            </a:r>
            <a:r>
              <a:rPr lang="en-GB" sz="2400" dirty="0"/>
              <a:t>. </a:t>
            </a:r>
          </a:p>
          <a:p>
            <a:endParaRPr lang="en-GB" sz="2400" dirty="0"/>
          </a:p>
          <a:p>
            <a:r>
              <a:rPr lang="en-GB" sz="2400" dirty="0" err="1"/>
              <a:t>España</a:t>
            </a:r>
            <a:r>
              <a:rPr lang="en-GB" sz="2400" dirty="0"/>
              <a:t> no </a:t>
            </a:r>
            <a:r>
              <a:rPr lang="en-GB" sz="2400" dirty="0" err="1"/>
              <a:t>tiene</a:t>
            </a:r>
            <a:r>
              <a:rPr lang="en-GB" sz="2400" dirty="0"/>
              <a:t> la </a:t>
            </a:r>
            <a:r>
              <a:rPr lang="en-GB" sz="2400" dirty="0" err="1"/>
              <a:t>obligacion</a:t>
            </a:r>
            <a:r>
              <a:rPr lang="en-GB" sz="2400" dirty="0"/>
              <a:t> de </a:t>
            </a:r>
            <a:r>
              <a:rPr lang="en-GB" sz="2400" dirty="0" err="1"/>
              <a:t>acoger</a:t>
            </a:r>
            <a:r>
              <a:rPr lang="en-GB" sz="2400" dirty="0"/>
              <a:t> a </a:t>
            </a:r>
            <a:r>
              <a:rPr lang="en-GB" sz="2400" dirty="0" err="1"/>
              <a:t>estas</a:t>
            </a:r>
            <a:r>
              <a:rPr lang="en-GB" sz="2400" dirty="0"/>
              <a:t> personas </a:t>
            </a:r>
            <a:r>
              <a:rPr lang="en-GB" sz="2400" dirty="0" err="1"/>
              <a:t>si</a:t>
            </a:r>
            <a:r>
              <a:rPr lang="en-GB" sz="2400" dirty="0"/>
              <a:t> no </a:t>
            </a:r>
            <a:r>
              <a:rPr lang="en-GB" sz="2400" dirty="0" err="1"/>
              <a:t>reunen</a:t>
            </a:r>
            <a:r>
              <a:rPr lang="en-GB" sz="2400" dirty="0"/>
              <a:t> </a:t>
            </a:r>
            <a:r>
              <a:rPr lang="en-GB" sz="2400" dirty="0" err="1"/>
              <a:t>los</a:t>
            </a:r>
            <a:r>
              <a:rPr lang="en-GB" sz="2400" dirty="0"/>
              <a:t> </a:t>
            </a:r>
            <a:r>
              <a:rPr lang="en-GB" sz="2400" dirty="0" err="1"/>
              <a:t>requisitos</a:t>
            </a:r>
            <a:r>
              <a:rPr lang="en-GB" sz="2400" dirty="0"/>
              <a:t> </a:t>
            </a:r>
            <a:r>
              <a:rPr lang="en-GB" sz="2400" dirty="0" err="1"/>
              <a:t>establecidos</a:t>
            </a:r>
            <a:r>
              <a:rPr lang="en-GB" sz="2400" dirty="0"/>
              <a:t> </a:t>
            </a:r>
            <a:r>
              <a:rPr lang="en-GB" sz="2400" dirty="0" err="1"/>
              <a:t>en</a:t>
            </a:r>
            <a:r>
              <a:rPr lang="en-GB" sz="2400" dirty="0"/>
              <a:t> la ley. </a:t>
            </a:r>
          </a:p>
          <a:p>
            <a:endParaRPr lang="en-GB" sz="2400" dirty="0"/>
          </a:p>
          <a:p>
            <a:r>
              <a:rPr lang="en-GB" sz="2400" dirty="0"/>
              <a:t>Sin embargo, </a:t>
            </a:r>
            <a:r>
              <a:rPr lang="en-GB" sz="2400" dirty="0" err="1"/>
              <a:t>muchos</a:t>
            </a:r>
            <a:r>
              <a:rPr lang="en-GB" sz="2400" dirty="0"/>
              <a:t> se </a:t>
            </a:r>
            <a:r>
              <a:rPr lang="en-GB" sz="2400" dirty="0" err="1"/>
              <a:t>quedan</a:t>
            </a:r>
            <a:r>
              <a:rPr lang="en-GB" sz="2400" dirty="0"/>
              <a:t> de un </a:t>
            </a:r>
            <a:r>
              <a:rPr lang="en-GB" sz="2400" dirty="0" err="1"/>
              <a:t>modo</a:t>
            </a:r>
            <a:r>
              <a:rPr lang="en-GB" sz="2400" dirty="0"/>
              <a:t> illegal.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755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CRONOLOGÍA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0112" y="1600200"/>
            <a:ext cx="3384376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GB" dirty="0" err="1"/>
              <a:t>En</a:t>
            </a:r>
            <a:r>
              <a:rPr lang="en-GB" dirty="0"/>
              <a:t> 2011 </a:t>
            </a:r>
            <a:r>
              <a:rPr lang="en-GB" dirty="0" err="1"/>
              <a:t>comenzó</a:t>
            </a:r>
            <a:r>
              <a:rPr lang="en-GB" dirty="0"/>
              <a:t> la Guerra civil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Siria</a:t>
            </a:r>
            <a:r>
              <a:rPr lang="en-GB" dirty="0"/>
              <a:t> y ha </a:t>
            </a:r>
            <a:r>
              <a:rPr lang="en-GB" dirty="0" err="1"/>
              <a:t>habido</a:t>
            </a:r>
            <a:r>
              <a:rPr lang="en-GB" dirty="0"/>
              <a:t> </a:t>
            </a:r>
            <a:r>
              <a:rPr lang="en-GB" dirty="0" err="1"/>
              <a:t>más</a:t>
            </a:r>
            <a:r>
              <a:rPr lang="en-GB" dirty="0"/>
              <a:t>  de 200.000 </a:t>
            </a:r>
            <a:r>
              <a:rPr lang="en-GB" dirty="0" err="1"/>
              <a:t>muertos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Además</a:t>
            </a:r>
            <a:r>
              <a:rPr lang="en-GB" dirty="0"/>
              <a:t> hay </a:t>
            </a:r>
            <a:r>
              <a:rPr lang="en-GB" dirty="0" err="1"/>
              <a:t>conflictos</a:t>
            </a:r>
            <a:r>
              <a:rPr lang="en-GB" dirty="0"/>
              <a:t> </a:t>
            </a:r>
            <a:r>
              <a:rPr lang="en-GB" dirty="0" err="1"/>
              <a:t>bélicos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Irak</a:t>
            </a:r>
            <a:r>
              <a:rPr lang="en-GB" dirty="0"/>
              <a:t>, </a:t>
            </a:r>
            <a:r>
              <a:rPr lang="en-GB" dirty="0" err="1"/>
              <a:t>Afganistán</a:t>
            </a:r>
            <a:r>
              <a:rPr lang="en-GB" dirty="0"/>
              <a:t> y </a:t>
            </a:r>
            <a:r>
              <a:rPr lang="en-GB" dirty="0" err="1"/>
              <a:t>Libia</a:t>
            </a:r>
            <a:r>
              <a:rPr lang="en-GB" dirty="0"/>
              <a:t>  </a:t>
            </a:r>
          </a:p>
        </p:txBody>
      </p:sp>
      <p:sp>
        <p:nvSpPr>
          <p:cNvPr id="4" name="AutoShape 2" descr="https://geopoliticsmadesuper.files.wordpress.com/2014/12/syrian-civil-war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Syrian-Civil-War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174" name="Picture 6" descr="http://www.bu.edu/bostonia/files/2013/06/h_8750665698_174d7da356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88840"/>
            <a:ext cx="523875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5296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853136"/>
          </a:xfrm>
        </p:spPr>
        <p:txBody>
          <a:bodyPr>
            <a:normAutofit/>
          </a:bodyPr>
          <a:lstStyle/>
          <a:p>
            <a:r>
              <a:rPr lang="en-GB" dirty="0" err="1"/>
              <a:t>En</a:t>
            </a:r>
            <a:r>
              <a:rPr lang="en-GB" dirty="0"/>
              <a:t> Abril </a:t>
            </a:r>
            <a:r>
              <a:rPr lang="en-GB" dirty="0" err="1"/>
              <a:t>más</a:t>
            </a:r>
            <a:r>
              <a:rPr lang="en-GB" dirty="0"/>
              <a:t> de 100.000 personas </a:t>
            </a:r>
            <a:r>
              <a:rPr lang="en-GB" dirty="0" err="1"/>
              <a:t>han</a:t>
            </a:r>
            <a:r>
              <a:rPr lang="en-GB" dirty="0"/>
              <a:t> cruzado el </a:t>
            </a:r>
            <a:r>
              <a:rPr lang="en-GB" dirty="0" err="1"/>
              <a:t>Mediterráneo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Muchas</a:t>
            </a:r>
            <a:r>
              <a:rPr lang="en-GB" dirty="0"/>
              <a:t> </a:t>
            </a:r>
            <a:r>
              <a:rPr lang="en-GB" dirty="0" err="1"/>
              <a:t>barcazas</a:t>
            </a:r>
            <a:r>
              <a:rPr lang="en-GB" dirty="0"/>
              <a:t> </a:t>
            </a:r>
            <a:r>
              <a:rPr lang="en-GB" dirty="0" err="1"/>
              <a:t>han</a:t>
            </a:r>
            <a:r>
              <a:rPr lang="en-GB" dirty="0"/>
              <a:t> </a:t>
            </a:r>
            <a:r>
              <a:rPr lang="en-GB" dirty="0" err="1"/>
              <a:t>naufragado</a:t>
            </a:r>
            <a:r>
              <a:rPr lang="en-GB" dirty="0"/>
              <a:t> y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paises</a:t>
            </a:r>
            <a:r>
              <a:rPr lang="en-GB" dirty="0"/>
              <a:t> </a:t>
            </a:r>
            <a:r>
              <a:rPr lang="en-GB" dirty="0" err="1"/>
              <a:t>europeos</a:t>
            </a:r>
            <a:r>
              <a:rPr lang="en-GB" dirty="0"/>
              <a:t> </a:t>
            </a:r>
            <a:r>
              <a:rPr lang="en-GB" dirty="0" err="1"/>
              <a:t>tienen</a:t>
            </a:r>
            <a:r>
              <a:rPr lang="en-GB" dirty="0"/>
              <a:t> que </a:t>
            </a:r>
            <a:r>
              <a:rPr lang="en-GB" dirty="0" err="1"/>
              <a:t>rescatarlos</a:t>
            </a:r>
            <a:r>
              <a:rPr lang="en-GB" dirty="0"/>
              <a:t>. </a:t>
            </a:r>
          </a:p>
        </p:txBody>
      </p:sp>
      <p:pic>
        <p:nvPicPr>
          <p:cNvPr id="8194" name="Picture 2" descr="http://d.ibtimes.co.uk/en/full/1436933/mediterranean-migrant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68760"/>
            <a:ext cx="4248472" cy="239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d.ibtimes.co.uk/en/full/1434643/mediterranean-migrant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38" y="4077682"/>
            <a:ext cx="3729779" cy="24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2540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El 28</a:t>
            </a:r>
            <a:r>
              <a:rPr lang="en-GB" baseline="30000" dirty="0"/>
              <a:t>  </a:t>
            </a:r>
            <a:r>
              <a:rPr lang="en-GB" dirty="0"/>
              <a:t> de Agosto un camion </a:t>
            </a:r>
            <a:r>
              <a:rPr lang="en-GB" dirty="0" err="1"/>
              <a:t>en</a:t>
            </a:r>
            <a:r>
              <a:rPr lang="en-GB" dirty="0"/>
              <a:t> Austria </a:t>
            </a:r>
            <a:r>
              <a:rPr lang="en-GB" dirty="0" err="1"/>
              <a:t>llevaba</a:t>
            </a:r>
            <a:r>
              <a:rPr lang="en-GB" dirty="0"/>
              <a:t>...</a:t>
            </a:r>
          </a:p>
          <a:p>
            <a:endParaRPr lang="en-GB" dirty="0"/>
          </a:p>
          <a:p>
            <a:r>
              <a:rPr lang="en-GB" dirty="0"/>
              <a:t>71 personas </a:t>
            </a:r>
            <a:r>
              <a:rPr lang="en-GB" dirty="0" err="1"/>
              <a:t>sirias</a:t>
            </a:r>
            <a:r>
              <a:rPr lang="en-GB" dirty="0"/>
              <a:t> (</a:t>
            </a:r>
            <a:r>
              <a:rPr lang="en-GB" dirty="0" err="1"/>
              <a:t>incluyendo</a:t>
            </a:r>
            <a:r>
              <a:rPr lang="en-GB" dirty="0"/>
              <a:t> 4 </a:t>
            </a:r>
            <a:r>
              <a:rPr lang="en-GB" dirty="0" err="1"/>
              <a:t>niños</a:t>
            </a:r>
            <a:r>
              <a:rPr lang="en-GB" dirty="0"/>
              <a:t>) Muertos </a:t>
            </a:r>
            <a:r>
              <a:rPr lang="en-GB" dirty="0" err="1"/>
              <a:t>por</a:t>
            </a:r>
            <a:r>
              <a:rPr lang="en-GB" dirty="0"/>
              <a:t> el </a:t>
            </a:r>
            <a:r>
              <a:rPr lang="en-GB" dirty="0" err="1"/>
              <a:t>abandono</a:t>
            </a:r>
            <a:r>
              <a:rPr lang="en-GB" dirty="0"/>
              <a:t> de las mafias que </a:t>
            </a:r>
            <a:r>
              <a:rPr lang="en-GB" dirty="0" err="1"/>
              <a:t>trafican</a:t>
            </a:r>
            <a:r>
              <a:rPr lang="en-GB" dirty="0"/>
              <a:t> con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refugiados</a:t>
            </a:r>
            <a:r>
              <a:rPr lang="en-GB" dirty="0"/>
              <a:t>.</a:t>
            </a:r>
          </a:p>
        </p:txBody>
      </p:sp>
      <p:pic>
        <p:nvPicPr>
          <p:cNvPr id="10242" name="Picture 2" descr="http://media.skynews.com/media/images/generated/2015/8/28/414570/default/v1/new-still-1-736x4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202" y="2056923"/>
            <a:ext cx="448049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1958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GB" sz="3600" dirty="0" err="1"/>
              <a:t>En</a:t>
            </a:r>
            <a:r>
              <a:rPr lang="en-GB" sz="3600" dirty="0"/>
              <a:t> </a:t>
            </a:r>
            <a:r>
              <a:rPr lang="en-GB" sz="3600" dirty="0" err="1"/>
              <a:t>Septiembre</a:t>
            </a:r>
            <a:r>
              <a:rPr lang="en-GB" sz="3600" dirty="0"/>
              <a:t> – El </a:t>
            </a:r>
            <a:r>
              <a:rPr lang="en-GB" sz="3600" dirty="0" err="1"/>
              <a:t>mundo</a:t>
            </a:r>
            <a:r>
              <a:rPr lang="en-GB" sz="3600" dirty="0"/>
              <a:t> se </a:t>
            </a:r>
            <a:r>
              <a:rPr lang="en-GB" sz="3600" dirty="0" err="1"/>
              <a:t>conmocionó</a:t>
            </a:r>
            <a:r>
              <a:rPr lang="en-GB" sz="3600" dirty="0"/>
              <a:t> con las </a:t>
            </a:r>
            <a:r>
              <a:rPr lang="en-GB" sz="3600" dirty="0" err="1"/>
              <a:t>siguientes</a:t>
            </a:r>
            <a:r>
              <a:rPr lang="en-GB" sz="3600" dirty="0"/>
              <a:t> </a:t>
            </a:r>
            <a:r>
              <a:rPr lang="en-GB" sz="3600" dirty="0" err="1"/>
              <a:t>imagenes</a:t>
            </a:r>
            <a:r>
              <a:rPr lang="en-GB" sz="3600" dirty="0"/>
              <a:t> </a:t>
            </a:r>
            <a:r>
              <a:rPr lang="en-GB" sz="3600" dirty="0" err="1"/>
              <a:t>tomadas</a:t>
            </a:r>
            <a:r>
              <a:rPr lang="en-GB" sz="3600" dirty="0"/>
              <a:t> </a:t>
            </a:r>
            <a:r>
              <a:rPr lang="en-GB" sz="3600" dirty="0" err="1"/>
              <a:t>en</a:t>
            </a:r>
            <a:r>
              <a:rPr lang="en-GB" sz="3600" dirty="0"/>
              <a:t> </a:t>
            </a:r>
            <a:r>
              <a:rPr lang="en-GB" sz="3600" dirty="0" err="1"/>
              <a:t>Turquía</a:t>
            </a:r>
            <a:r>
              <a:rPr lang="en-GB" sz="36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A young Syrian boy, who drowned in his family’s attempt to reach Greece from Turkey, lies in the surf near Bodrum, Turk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144" y="2436698"/>
            <a:ext cx="5868144" cy="440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6120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 descr="http://www.usnews.com/dims4/USNEWS/ce9539a/2147483647/resize/652x%3E/quality/85/?url=%2Fcmsmedia%2F9c%2F36918ee015d9da73782aac51af7c90%2Fmedia%3A50229d552fd94ab18c9590bbbb689f5eADDITIONTurkeyMigrants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7938492" cy="546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7822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5896" y="1600200"/>
            <a:ext cx="4896544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err="1"/>
              <a:t>Aylan</a:t>
            </a:r>
            <a:r>
              <a:rPr lang="en-GB" dirty="0"/>
              <a:t> </a:t>
            </a:r>
            <a:r>
              <a:rPr lang="en-GB" dirty="0" err="1"/>
              <a:t>Kurdi</a:t>
            </a:r>
            <a:r>
              <a:rPr lang="en-GB" dirty="0"/>
              <a:t> </a:t>
            </a:r>
            <a:r>
              <a:rPr lang="en-GB" dirty="0" err="1"/>
              <a:t>tenía</a:t>
            </a:r>
            <a:r>
              <a:rPr lang="en-GB" dirty="0"/>
              <a:t> solo 3 </a:t>
            </a:r>
            <a:r>
              <a:rPr lang="en-GB" dirty="0" err="1"/>
              <a:t>años</a:t>
            </a:r>
            <a:r>
              <a:rPr lang="en-GB" dirty="0"/>
              <a:t> </a:t>
            </a:r>
            <a:r>
              <a:rPr lang="en-GB" dirty="0" err="1"/>
              <a:t>cuando</a:t>
            </a:r>
            <a:r>
              <a:rPr lang="en-GB" dirty="0"/>
              <a:t> se </a:t>
            </a:r>
            <a:r>
              <a:rPr lang="en-GB" dirty="0" err="1"/>
              <a:t>ahogó</a:t>
            </a:r>
            <a:r>
              <a:rPr lang="en-GB" dirty="0"/>
              <a:t> junto a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jermano</a:t>
            </a:r>
            <a:r>
              <a:rPr lang="en-GB" dirty="0"/>
              <a:t> </a:t>
            </a:r>
            <a:r>
              <a:rPr lang="en-GB" dirty="0" err="1"/>
              <a:t>Galip</a:t>
            </a:r>
            <a:r>
              <a:rPr lang="en-GB" dirty="0"/>
              <a:t> de 5 </a:t>
            </a:r>
            <a:r>
              <a:rPr lang="en-GB" dirty="0" err="1"/>
              <a:t>años</a:t>
            </a:r>
            <a:r>
              <a:rPr lang="en-GB" dirty="0"/>
              <a:t> y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madre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/>
              <a:t>Su padre </a:t>
            </a:r>
            <a:r>
              <a:rPr lang="en-GB" dirty="0" err="1"/>
              <a:t>viajaba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la </a:t>
            </a:r>
            <a:r>
              <a:rPr lang="en-GB" dirty="0" err="1"/>
              <a:t>barcaza</a:t>
            </a:r>
            <a:r>
              <a:rPr lang="en-GB" dirty="0"/>
              <a:t> </a:t>
            </a:r>
            <a:r>
              <a:rPr lang="en-GB" dirty="0" err="1"/>
              <a:t>pero</a:t>
            </a:r>
            <a:r>
              <a:rPr lang="en-GB" dirty="0"/>
              <a:t> no </a:t>
            </a:r>
            <a:r>
              <a:rPr lang="en-GB" dirty="0" err="1"/>
              <a:t>pudo</a:t>
            </a:r>
            <a:r>
              <a:rPr lang="en-GB" dirty="0"/>
              <a:t> </a:t>
            </a:r>
            <a:r>
              <a:rPr lang="en-GB" dirty="0" err="1"/>
              <a:t>salvarles</a:t>
            </a:r>
            <a:r>
              <a:rPr lang="en-GB" dirty="0"/>
              <a:t>.</a:t>
            </a:r>
          </a:p>
          <a:p>
            <a:pPr marL="36576" indent="0">
              <a:buNone/>
            </a:pPr>
            <a:r>
              <a:rPr lang="en-GB" dirty="0"/>
              <a:t> </a:t>
            </a:r>
            <a:r>
              <a:rPr lang="en-GB" dirty="0">
                <a:hlinkClick r:id="rId3"/>
              </a:rPr>
              <a:t>https://www.youtube.com/watch?v=qQgYFPbU9rQ</a:t>
            </a:r>
            <a:r>
              <a:rPr lang="en-GB" dirty="0"/>
              <a:t> </a:t>
            </a:r>
          </a:p>
        </p:txBody>
      </p:sp>
      <p:pic>
        <p:nvPicPr>
          <p:cNvPr id="13314" name="Picture 2" descr="Aylan Kurdi, 3, (L) and his brother Galip, 5, who drowned along with their moth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03" y="1484784"/>
            <a:ext cx="3473781" cy="216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d.ibtimes.co.uk/en/full/1457092/abdullah-kurdi.jpg?w=7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221088"/>
            <a:ext cx="3482832" cy="2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0515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¿</a:t>
            </a:r>
            <a:r>
              <a:rPr lang="en-GB" dirty="0" err="1"/>
              <a:t>Qué</a:t>
            </a:r>
            <a:r>
              <a:rPr lang="en-GB" dirty="0"/>
              <a:t> </a:t>
            </a:r>
            <a:r>
              <a:rPr lang="en-GB" dirty="0" err="1"/>
              <a:t>ocurre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España</a:t>
            </a:r>
            <a:r>
              <a:rPr lang="en-GB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/>
          </a:bodyPr>
          <a:lstStyle/>
          <a:p>
            <a:r>
              <a:rPr lang="en-GB" sz="2400" dirty="0" err="1"/>
              <a:t>Muchos</a:t>
            </a:r>
            <a:r>
              <a:rPr lang="en-GB" sz="2400" dirty="0"/>
              <a:t> </a:t>
            </a:r>
            <a:r>
              <a:rPr lang="en-GB" sz="2400" dirty="0" err="1"/>
              <a:t>refugiados</a:t>
            </a:r>
            <a:r>
              <a:rPr lang="en-GB" sz="2400" dirty="0"/>
              <a:t> y </a:t>
            </a:r>
            <a:r>
              <a:rPr lang="en-GB" sz="2400" dirty="0" err="1"/>
              <a:t>emigrantes</a:t>
            </a:r>
            <a:r>
              <a:rPr lang="en-GB" sz="2400" dirty="0"/>
              <a:t> </a:t>
            </a:r>
            <a:r>
              <a:rPr lang="en-GB" sz="2400" dirty="0" err="1"/>
              <a:t>llegan</a:t>
            </a:r>
            <a:r>
              <a:rPr lang="en-GB" sz="2400" dirty="0"/>
              <a:t> a </a:t>
            </a:r>
            <a:r>
              <a:rPr lang="en-GB" sz="2400" dirty="0" err="1"/>
              <a:t>España</a:t>
            </a:r>
            <a:r>
              <a:rPr lang="en-GB" sz="2400" dirty="0"/>
              <a:t> </a:t>
            </a:r>
            <a:r>
              <a:rPr lang="en-GB" sz="2400" dirty="0" err="1"/>
              <a:t>en</a:t>
            </a:r>
            <a:r>
              <a:rPr lang="en-GB" sz="2400" dirty="0"/>
              <a:t> patera o </a:t>
            </a:r>
            <a:r>
              <a:rPr lang="en-GB" sz="2400" dirty="0" err="1"/>
              <a:t>saltan</a:t>
            </a:r>
            <a:r>
              <a:rPr lang="en-GB" sz="2400" dirty="0"/>
              <a:t> las </a:t>
            </a:r>
            <a:r>
              <a:rPr lang="en-GB" sz="2400" dirty="0" err="1"/>
              <a:t>vallas</a:t>
            </a:r>
            <a:r>
              <a:rPr lang="en-GB" sz="2400" dirty="0"/>
              <a:t> </a:t>
            </a:r>
            <a:r>
              <a:rPr lang="en-GB" sz="2400" dirty="0" err="1"/>
              <a:t>en</a:t>
            </a:r>
            <a:r>
              <a:rPr lang="en-GB" sz="2400" dirty="0"/>
              <a:t>  Ceuta and Melilla </a:t>
            </a:r>
            <a:r>
              <a:rPr lang="en-GB" sz="2400" dirty="0" err="1"/>
              <a:t>protegidas</a:t>
            </a:r>
            <a:r>
              <a:rPr lang="en-GB" sz="2400" dirty="0"/>
              <a:t> </a:t>
            </a:r>
            <a:r>
              <a:rPr lang="en-GB" sz="2400" dirty="0" err="1"/>
              <a:t>por</a:t>
            </a:r>
            <a:r>
              <a:rPr lang="en-GB" sz="2400" dirty="0"/>
              <a:t> las “concertinas” para </a:t>
            </a:r>
            <a:r>
              <a:rPr lang="en-GB" sz="2400" dirty="0" err="1"/>
              <a:t>disuadir</a:t>
            </a:r>
            <a:r>
              <a:rPr lang="en-GB" sz="2400" dirty="0"/>
              <a:t> la </a:t>
            </a:r>
            <a:r>
              <a:rPr lang="en-GB" sz="2400" dirty="0" err="1"/>
              <a:t>emigración</a:t>
            </a:r>
            <a:r>
              <a:rPr lang="en-GB" sz="2400" dirty="0"/>
              <a:t> illegal discourage illegal migration.</a:t>
            </a:r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4" name="AutoShape 2" descr="https://i.guim.co.uk/img/media/f28c061b57a4682ca7f2e5222ce07a242d237f0d/0_48_3500_2101/master/3500.jpg?w=700&amp;q=55&amp;auto=format&amp;usm=12&amp;fit=max&amp;s=6bbaa7df94471064bcfa8a4c19104228">
            <a:extLst>
              <a:ext uri="{FF2B5EF4-FFF2-40B4-BE49-F238E27FC236}">
                <a16:creationId xmlns:a16="http://schemas.microsoft.com/office/drawing/2014/main" id="{79F01E90-4DC0-45CA-AD74-C69C607099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https://i.guim.co.uk/img/media/f28c061b57a4682ca7f2e5222ce07a242d237f0d/0_48_3500_2101/master/3500.jpg?w=700&amp;q=55&amp;auto=format&amp;usm=12&amp;fit=max&amp;s=6bbaa7df94471064bcfa8a4c19104228">
            <a:extLst>
              <a:ext uri="{FF2B5EF4-FFF2-40B4-BE49-F238E27FC236}">
                <a16:creationId xmlns:a16="http://schemas.microsoft.com/office/drawing/2014/main" id="{66762223-6297-4C9E-B7B7-AAE62FEF5A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4EC07F-1811-4166-8303-E49C14956E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445" y="3429000"/>
            <a:ext cx="5580011" cy="3350913"/>
          </a:xfrm>
          <a:prstGeom prst="rect">
            <a:avLst/>
          </a:prstGeom>
        </p:spPr>
      </p:pic>
      <p:pic>
        <p:nvPicPr>
          <p:cNvPr id="1030" name="Picture 6" descr="Resultado de imagen de ilegal migrants reaching spain by pateras">
            <a:extLst>
              <a:ext uri="{FF2B5EF4-FFF2-40B4-BE49-F238E27FC236}">
                <a16:creationId xmlns:a16="http://schemas.microsoft.com/office/drawing/2014/main" id="{19A0F7E5-5449-44E4-9B4D-12519FFC5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50" y="3429000"/>
            <a:ext cx="4848588" cy="33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2444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E31E8-5EBA-418B-BCE6-6E29C01B1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2400" dirty="0"/>
              <a:t>España ha aceptado unos  9,000 refugiados pero solo una pequeña parte de ellos ha obtenido el derecho de asilo. </a:t>
            </a:r>
          </a:p>
        </p:txBody>
      </p:sp>
      <p:pic>
        <p:nvPicPr>
          <p:cNvPr id="3078" name="Picture 6" descr="https://ichef.bbci.co.uk/news/660/cpsprodpb/45BD/production/_88335871_eu_migrant_asylum_quotas_v2_624gr.png">
            <a:extLst>
              <a:ext uri="{FF2B5EF4-FFF2-40B4-BE49-F238E27FC236}">
                <a16:creationId xmlns:a16="http://schemas.microsoft.com/office/drawing/2014/main" id="{AC0E95A4-179F-4D4E-BA02-70C161BCFD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12878"/>
            <a:ext cx="3672408" cy="505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sultado de imagen de chart showing refugees accepted by european countries including spain">
            <a:extLst>
              <a:ext uri="{FF2B5EF4-FFF2-40B4-BE49-F238E27FC236}">
                <a16:creationId xmlns:a16="http://schemas.microsoft.com/office/drawing/2014/main" id="{B634CC22-A39C-4313-B7A9-8CD6FD4B1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86" y="2132856"/>
            <a:ext cx="5116214" cy="423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552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¿</a:t>
            </a:r>
            <a:r>
              <a:rPr lang="en-GB" dirty="0" err="1"/>
              <a:t>Qué</a:t>
            </a:r>
            <a:r>
              <a:rPr lang="en-GB" dirty="0"/>
              <a:t> </a:t>
            </a:r>
            <a:r>
              <a:rPr lang="en-GB" dirty="0" err="1"/>
              <a:t>piensas</a:t>
            </a:r>
            <a:r>
              <a:rPr lang="en-GB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GB" dirty="0"/>
          </a:p>
          <a:p>
            <a:endParaRPr lang="en-GB" dirty="0"/>
          </a:p>
          <a:p>
            <a:r>
              <a:rPr lang="en-GB" dirty="0"/>
              <a:t>¿</a:t>
            </a:r>
            <a:r>
              <a:rPr lang="en-GB" dirty="0" err="1"/>
              <a:t>Debe</a:t>
            </a:r>
            <a:r>
              <a:rPr lang="en-GB" dirty="0"/>
              <a:t> </a:t>
            </a:r>
            <a:r>
              <a:rPr lang="en-GB" dirty="0" err="1"/>
              <a:t>España</a:t>
            </a:r>
            <a:r>
              <a:rPr lang="en-GB" dirty="0"/>
              <a:t> </a:t>
            </a:r>
            <a:r>
              <a:rPr lang="en-GB" dirty="0" err="1"/>
              <a:t>aceptar</a:t>
            </a:r>
            <a:r>
              <a:rPr lang="en-GB" dirty="0"/>
              <a:t> </a:t>
            </a:r>
            <a:r>
              <a:rPr lang="en-GB" dirty="0" err="1"/>
              <a:t>más</a:t>
            </a:r>
            <a:r>
              <a:rPr lang="en-GB" dirty="0"/>
              <a:t> </a:t>
            </a:r>
            <a:r>
              <a:rPr lang="en-GB" dirty="0" err="1"/>
              <a:t>refugiados</a:t>
            </a:r>
            <a:r>
              <a:rPr lang="en-GB" dirty="0"/>
              <a:t>?</a:t>
            </a:r>
          </a:p>
          <a:p>
            <a:pPr marL="36576" indent="0">
              <a:buNone/>
            </a:pPr>
            <a:endParaRPr lang="en-GB"/>
          </a:p>
          <a:p>
            <a:pPr marL="36576" indent="0">
              <a:buNone/>
            </a:pPr>
            <a:endParaRPr lang="en-GB" dirty="0"/>
          </a:p>
          <a:p>
            <a:pPr algn="just"/>
            <a:r>
              <a:rPr lang="en-GB" dirty="0"/>
              <a:t>¿Por </a:t>
            </a:r>
            <a:r>
              <a:rPr lang="en-GB" dirty="0" err="1"/>
              <a:t>qué</a:t>
            </a:r>
            <a:r>
              <a:rPr lang="en-GB" dirty="0"/>
              <a:t> la </a:t>
            </a:r>
            <a:r>
              <a:rPr lang="en-GB" dirty="0" err="1"/>
              <a:t>fotografía</a:t>
            </a:r>
            <a:r>
              <a:rPr lang="en-GB" dirty="0"/>
              <a:t> de  </a:t>
            </a:r>
            <a:r>
              <a:rPr lang="en-GB" dirty="0" err="1"/>
              <a:t>Aylan</a:t>
            </a:r>
            <a:r>
              <a:rPr lang="en-GB" dirty="0"/>
              <a:t> ha </a:t>
            </a:r>
            <a:r>
              <a:rPr lang="en-GB" dirty="0" err="1"/>
              <a:t>cambiado</a:t>
            </a:r>
            <a:r>
              <a:rPr lang="en-GB" dirty="0"/>
              <a:t> la opinion </a:t>
            </a:r>
            <a:r>
              <a:rPr lang="en-GB" dirty="0" err="1"/>
              <a:t>pública</a:t>
            </a:r>
            <a:r>
              <a:rPr lang="en-GB" dirty="0"/>
              <a:t>?</a:t>
            </a: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74179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192</TotalTime>
  <Words>588</Words>
  <Application>Microsoft Office PowerPoint</Application>
  <PresentationFormat>Presentación en pantalla (4:3)</PresentationFormat>
  <Paragraphs>57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Franklin Gothic Book</vt:lpstr>
      <vt:lpstr>Wingdings 2</vt:lpstr>
      <vt:lpstr>Technic</vt:lpstr>
      <vt:lpstr>Presentación de PowerPoint</vt:lpstr>
      <vt:lpstr>¿Qué está pasado?</vt:lpstr>
      <vt:lpstr>Presentación de PowerPoint</vt:lpstr>
      <vt:lpstr>Presentación de PowerPoint</vt:lpstr>
      <vt:lpstr>¿De dónde vienen?</vt:lpstr>
      <vt:lpstr>¿A dónde se dirigen?</vt:lpstr>
      <vt:lpstr> ¿Cómo llamamos a estas personas?  MIGRANTES</vt:lpstr>
      <vt:lpstr>REFUGIADOS</vt:lpstr>
      <vt:lpstr>Sin embargo…</vt:lpstr>
      <vt:lpstr>MIGRANTES ECONOMICOS</vt:lpstr>
      <vt:lpstr>CRONOLOGÍA</vt:lpstr>
      <vt:lpstr>Presentación de PowerPoint</vt:lpstr>
      <vt:lpstr>Presentación de PowerPoint</vt:lpstr>
      <vt:lpstr>En Septiembre – El mundo se conmocionó con las siguientes imagenes tomadas en Turquía </vt:lpstr>
      <vt:lpstr>Presentación de PowerPoint</vt:lpstr>
      <vt:lpstr>Presentación de PowerPoint</vt:lpstr>
      <vt:lpstr>¿Qué ocurre en España?</vt:lpstr>
      <vt:lpstr>España ha aceptado unos  9,000 refugiados pero solo una pequeña parte de ellos ha obtenido el derecho de asilo. </vt:lpstr>
      <vt:lpstr>¿Qué piensas?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Ingham</dc:creator>
  <cp:lastModifiedBy>Maria Sanz</cp:lastModifiedBy>
  <cp:revision>17</cp:revision>
  <dcterms:created xsi:type="dcterms:W3CDTF">2015-09-04T19:48:10Z</dcterms:created>
  <dcterms:modified xsi:type="dcterms:W3CDTF">2017-09-07T15:50:47Z</dcterms:modified>
</cp:coreProperties>
</file>