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64" r:id="rId4"/>
    <p:sldId id="270" r:id="rId5"/>
    <p:sldId id="268" r:id="rId6"/>
    <p:sldId id="276" r:id="rId7"/>
    <p:sldId id="269" r:id="rId8"/>
    <p:sldId id="271" r:id="rId9"/>
    <p:sldId id="272" r:id="rId10"/>
    <p:sldId id="274" r:id="rId11"/>
    <p:sldId id="273" r:id="rId12"/>
    <p:sldId id="277" r:id="rId13"/>
    <p:sldId id="280" r:id="rId14"/>
    <p:sldId id="281" r:id="rId15"/>
    <p:sldId id="27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4" autoAdjust="0"/>
    <p:restoredTop sz="94660"/>
  </p:normalViewPr>
  <p:slideViewPr>
    <p:cSldViewPr>
      <p:cViewPr varScale="1">
        <p:scale>
          <a:sx n="103" d="100"/>
          <a:sy n="103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D1184-5AEC-4632-B843-707B952EE30C}" type="datetimeFigureOut">
              <a:rPr lang="en-CA" smtClean="0"/>
              <a:pPr/>
              <a:t>19/10/2014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754E3-DA7F-4FC6-B11A-BC6969BFCAD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811279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754E3-DA7F-4FC6-B11A-BC6969BFCADC}" type="slidenum">
              <a:rPr lang="en-CA" smtClean="0"/>
              <a:pPr/>
              <a:t>3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754E3-DA7F-4FC6-B11A-BC6969BFCADC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754E3-DA7F-4FC6-B11A-BC6969BFCADC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754E3-DA7F-4FC6-B11A-BC6969BFCADC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754E3-DA7F-4FC6-B11A-BC6969BFCADC}" type="slidenum">
              <a:rPr lang="en-CA" smtClean="0"/>
              <a:pPr/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754E3-DA7F-4FC6-B11A-BC6969BFCADC}" type="slidenum">
              <a:rPr lang="en-CA" smtClean="0"/>
              <a:pPr/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754E3-DA7F-4FC6-B11A-BC6969BFCADC}" type="slidenum">
              <a:rPr lang="en-CA" smtClean="0"/>
              <a:pPr/>
              <a:t>14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48CB-3576-4003-8A1E-80EA365A028E}" type="datetimeFigureOut">
              <a:rPr lang="en-CA" smtClean="0"/>
              <a:pPr/>
              <a:t>19/10/2014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64DC-0B5D-4B20-81F7-32610D8452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48CB-3576-4003-8A1E-80EA365A028E}" type="datetimeFigureOut">
              <a:rPr lang="en-CA" smtClean="0"/>
              <a:pPr/>
              <a:t>19/10/2014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64DC-0B5D-4B20-81F7-32610D8452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48CB-3576-4003-8A1E-80EA365A028E}" type="datetimeFigureOut">
              <a:rPr lang="en-CA" smtClean="0"/>
              <a:pPr/>
              <a:t>19/10/2014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64DC-0B5D-4B20-81F7-32610D8452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48CB-3576-4003-8A1E-80EA365A028E}" type="datetimeFigureOut">
              <a:rPr lang="en-CA" smtClean="0"/>
              <a:pPr/>
              <a:t>19/10/2014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64DC-0B5D-4B20-81F7-32610D8452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48CB-3576-4003-8A1E-80EA365A028E}" type="datetimeFigureOut">
              <a:rPr lang="en-CA" smtClean="0"/>
              <a:pPr/>
              <a:t>19/10/2014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64DC-0B5D-4B20-81F7-32610D8452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48CB-3576-4003-8A1E-80EA365A028E}" type="datetimeFigureOut">
              <a:rPr lang="en-CA" smtClean="0"/>
              <a:pPr/>
              <a:t>19/10/2014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64DC-0B5D-4B20-81F7-32610D8452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48CB-3576-4003-8A1E-80EA365A028E}" type="datetimeFigureOut">
              <a:rPr lang="en-CA" smtClean="0"/>
              <a:pPr/>
              <a:t>19/10/2014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64DC-0B5D-4B20-81F7-32610D8452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48CB-3576-4003-8A1E-80EA365A028E}" type="datetimeFigureOut">
              <a:rPr lang="en-CA" smtClean="0"/>
              <a:pPr/>
              <a:t>19/10/2014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64DC-0B5D-4B20-81F7-32610D8452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48CB-3576-4003-8A1E-80EA365A028E}" type="datetimeFigureOut">
              <a:rPr lang="en-CA" smtClean="0"/>
              <a:pPr/>
              <a:t>19/10/2014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64DC-0B5D-4B20-81F7-32610D8452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48CB-3576-4003-8A1E-80EA365A028E}" type="datetimeFigureOut">
              <a:rPr lang="en-CA" smtClean="0"/>
              <a:pPr/>
              <a:t>19/10/2014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64DC-0B5D-4B20-81F7-32610D8452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48CB-3576-4003-8A1E-80EA365A028E}" type="datetimeFigureOut">
              <a:rPr lang="en-CA" smtClean="0"/>
              <a:pPr/>
              <a:t>19/10/2014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64DC-0B5D-4B20-81F7-32610D8452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75" y="383977"/>
            <a:ext cx="7715250" cy="130373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14375" y="1946672"/>
            <a:ext cx="3804047" cy="4018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72"/>
            <a:ext cx="3804047" cy="4018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D48CB-3576-4003-8A1E-80EA365A028E}" type="datetimeFigureOut">
              <a:rPr lang="en-CA" smtClean="0"/>
              <a:pPr/>
              <a:t>19/10/2014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064DC-0B5D-4B20-81F7-32610D845293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3.bp.blogspot.com/-5nW9YTc1xMo/T8wo0tiGn6I/AAAAAAAAMZk/7hybcYz4fVQ/s1600/Mart+Kenney.jpg" TargetMode="External"/><Relationship Id="rId3" Type="http://schemas.openxmlformats.org/officeDocument/2006/relationships/image" Target="../media/image13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microsoft.com/office/2007/relationships/hdphoto" Target="../media/hdphoto2.wdp"/><Relationship Id="rId4" Type="http://schemas.openxmlformats.org/officeDocument/2006/relationships/hyperlink" Target="http://en.wikipedia.org/wiki/File:CBC_Radio-Canada_logo.svg" TargetMode="External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2.bp.blogspot.com/-cIUYRE7IK5k/UdPoQqSGomI/AAAAAAAAEso/eLm4PIsNVI0/s310/Dodds.jpg" TargetMode="External"/><Relationship Id="rId3" Type="http://schemas.openxmlformats.org/officeDocument/2006/relationships/hyperlink" Target="http://en.wikipedia.org/wiki/File:Fats_Waller_edit.jpg" TargetMode="External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4.bp.blogspot.com/-dYoIYsSztf0/TrcVzgaMbkI/AAAAAAAAPM4/xGM-luk9u4c/s1600/jj+-+chuck+stewart001.jpg" TargetMode="External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v=i8zRNPl-9TU" TargetMode="External"/><Relationship Id="rId3" Type="http://schemas.openxmlformats.org/officeDocument/2006/relationships/image" Target="../media/image17.jpeg"/><Relationship Id="rId7" Type="http://schemas.openxmlformats.org/officeDocument/2006/relationships/image" Target="../media/image23.jpeg"/><Relationship Id="rId2" Type="http://schemas.openxmlformats.org/officeDocument/2006/relationships/hyperlink" Target="http://www.youtube.com/watch?v=LqEIEDEBnfg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youtube.com/watch?v=O1XtZntLFxs" TargetMode="External"/><Relationship Id="rId5" Type="http://schemas.openxmlformats.org/officeDocument/2006/relationships/image" Target="../media/image22.jpeg"/><Relationship Id="rId4" Type="http://schemas.openxmlformats.org/officeDocument/2006/relationships/hyperlink" Target="http://www.youtube.com/watch?v=0JuVt1wd8yw" TargetMode="External"/><Relationship Id="rId9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yzxrBdryBzU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gif"/><Relationship Id="rId5" Type="http://schemas.openxmlformats.org/officeDocument/2006/relationships/hyperlink" Target="http://www.youtube.com/watch?v=AhfygIZSr5M" TargetMode="Externa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tayloronhistory.files.wordpress.com/2013/02/s0372_ss0070_it0267-es1-palais-royale-1931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qukRwWSXYXw" TargetMode="External"/><Relationship Id="rId7" Type="http://schemas.microsoft.com/office/2007/relationships/hdphoto" Target="../media/hdphoto5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hyperlink" Target="http://www.canadianaconnection.com/wp-content/uploads/2009/10/Picture-152.png" TargetMode="Externa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4.bp.blogspot.com/-j8HxfzZERBQ/T9dsP4lpV3I/AAAAAAAAyvs/4JwypVrtimE/s1600/POSTCARD+-+TORONTO+-+OLD+MILL+TEA+GARDENS+-+THE+DANCE+HALL+-+c1920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3528392" cy="4896544"/>
          </a:xfrm>
        </p:spPr>
        <p:txBody>
          <a:bodyPr>
            <a:noAutofit/>
          </a:bodyPr>
          <a:lstStyle/>
          <a:p>
            <a:r>
              <a:rPr lang="en-CA" sz="6600" b="1" dirty="0" smtClean="0"/>
              <a:t>1920’S </a:t>
            </a:r>
            <a:r>
              <a:rPr lang="en-CA" sz="3200" b="1" dirty="0" smtClean="0"/>
              <a:t>ENTERTAINMENT:</a:t>
            </a:r>
            <a:r>
              <a:rPr lang="en-CA" sz="6600" b="1" dirty="0" smtClean="0"/>
              <a:t/>
            </a:r>
            <a:br>
              <a:rPr lang="en-CA" sz="6600" b="1" dirty="0" smtClean="0"/>
            </a:br>
            <a:r>
              <a:rPr lang="en-CA" sz="6600" b="1" dirty="0" smtClean="0"/>
              <a:t>MUSIC</a:t>
            </a:r>
            <a:endParaRPr lang="en-CA" sz="6600" b="1" dirty="0"/>
          </a:p>
        </p:txBody>
      </p:sp>
      <p:sp>
        <p:nvSpPr>
          <p:cNvPr id="1026" name="AutoShape 2" descr="data:image/jpeg;base64,/9j/4AAQSkZJRgABAQAAAQABAAD/2wCEAAkGBxQTEhUTEhQUFhUWGBgYGBUYFxgXGxgaGRgYFxcWHBcYHiggGRwlHBYXITEhJSksLy4uFx8zODMsNygtLisBCgoKDg0OGBAQGCwkHCQsLCwsLCw0LCwsLCwsLCwsLCwsLCwsLCwsLCwsLCwsLCwsLCwsKywsNyssLDcsKysrK//AABEIAKAAiAMBIgACEQEDEQH/xAAcAAAABwEBAAAAAAAAAAAAAAAAAgMEBQYHAQj/xABIEAABAgQCBgcEBQkGBwAAAAABAhEAAwQhEjEFIkFRYXEGBxMygZGhQrHB0RQjUnLwCDRDU2KSsuHxFjNzgsLiFRckRHSTs//EABgBAAMBAQAAAAAAAAAAAAAAAAECAwAE/8QAIhEAAgICAgIDAQEAAAAAAAAAAAECESExAxIiQRNRYXEy/9oADAMBAAIRAxEAPwDcYECBGMCBAgRjAgQIj9M6Yk00szJywlI35ngBtMYw/Jip6c6wqKmJSqYVrHsyxiPJ8oy7pj0+nViiiWVSpIswN1cVN7opiwAOESfJRWPE3lmkaX63ahX5vJRLTvWcaj4BgIp9b1gV8wualafuavuiAVPUe6PEwgady5LmF7N7KPjS0XbQPWpWyCBMIno+zMsfBYD+ka10T6wKWtIQkmXNP6JbAn7pyVHm9UrdB5UwZEMdnPe+yD2aFfHZ67eOxivQPrNMkCTXFS5fszs1I4LG1PGNmkT0rSFIIUlQBChcEHIgxSMrIyi1sUgQIEMAECBAjGBAgQIxgQIEV3pX0qRRp2LmHJL5cVboDdGqx30m6QS6OSZszklO1R3RgWn9PTa6b2k42FkoGSRuAjvSHTs6um4pqnCbAbByERFSrBfyEQ5J3g6uLi9sSq5oFgL7BDcS9qrmFEJZyq6jthekpDMJuwDX57oRaKjQs4csNrbofS6aSru38Ts4GHn/AA9AHcG+75eMRekZKEK1A3w3fGCs4Ff6hWZoweySD5huMMp0rYqFaVPalisjn/OF5+i1i6VYs7HMtub8Xg6xYBhLVhz84vXV707XQqEqaSqmUbp2yyfaTw3jxijoUDCkoMW9YN1kzing9Y009K0JWkgpUAQRcEHIvCsYr1TdLlSpiaKbeXMP1an7irnD91Xv5xtIMWjK0cso9XR2BAgQwoI4Y7EB0y06KWnKgddWqgcd/h8oDMRXTfpiKYGVJvNOZ2IHxVu/o+OaXr1LJUtRUpRuSbwpU1JWorUSSouSd5iMRrzOAv5ZRKT9loRzQrJl4U++GCpmNWLYO784d169VtqrPw2w3KWEc6+2dtekckySssnmTuEPpclUk31km5G1htHEfKHujaQJQCp3Vc8jlzh2pFrDa9/nG7ehWm8jOfMATiD/ADf8G0MqCQ7zFXc+m/xg9cllCWHCSQUvmEqyB5OfKJGXKDADc2QyGRgvxwKs5Iyoo7gp7xcAAXfZ55eIh1JOJIU3eFuYhdctxbM2B2hnIUOO3yiPqqnBjZwVMpPAq7wtld4K8kB4ZH6RKQss2y/m447OV98IE7dsTFBo9OF1hyrfdhw5OIjqilKCRmNh3uHHuPlDJ/QEvsIFkEKSSCGKSLEEZEHYQQ4MeiugPScV1OFFhNQyZo/aaygNxaPPFNLdwNzjmBceIHpFr6rtN/Rq5AJaXOaWrc/sE8lW/wAxh4un+MTkja/h6EgQIEXOU4YxPrL0x21UUJOrK1Rz2+vwjYdL1fZSZkz7CSfKPN1TUFSio5qLnxvE5seKEp82xhvQzMJfYYJUrtBhLYCJvRfi/wBCtUQZvBI9VQTC6gN5A8y0Eptp4+6HFKl5iASzqTfdcXiNHUniyyrlMGLttfYNkFwuGyeyhw2cucSkyTjCdZLrdw2WHIcIZK1mDtjtybbE7C1RAS5eKpwu3HzaJZEskM4GPVvdsL++I+WCupULOUtws4f0iVDkGw1xZmth73uh5PORIrA3VKJ1mIKgyS9xhueVhEJUSsU5KQLA+gOI+kT607QCH7gfd3+WUQ5tVnDYEW2hmvn740HsEvRIpDbQNgOfjsfnwhnpOmdANgzpa5yu+XPziTQltg2oHqxhCvpyJKiBdsNi2WezjGi8heUVmmm4FJV9kv8AMeIhxpaj7OYpA5g8DdJH42QzmD3xbullODS0VRtXLwn/ACgD0I274qlcWTeJL9Nx6NaS+kUsmf8ArEJJ+8zK9QYEVXqXrQvR+F3MubMT5nGPRUdjpi7RxSVOiS6yqzs6Cb+2yPM3jAy5jS+uLpTKLUacRWhQWuzAW1Q/ifSMnVUqVkGERnljx0OexBzUA2+FjLF2Wk+kR9PK1gLFzl+OcPJkkYyGIGJrP7tvKNVopF0KU0oAMVJOeR4mHFJKJmIAD6ybb7iEdGSAEktcv6GF5MzCpJLsFJJbNgQ7eDxGTyztgvFWaAUqWlQEsPOIUlyB3LqENdIyColSUMJ3cH3czbKDrqEaxlldj9SxLdnfERwhQ1KAFlCl4kkdgOB7zDbtjmyhipYgahWEXw2GTEZ+giSmFOsUgpyKGfL2yPL0iN0rPlIrFmSSZYDYhd3F8+JhBWlCFAIDgOEg8bXYxdqySdIlVkJKsKmCSAjkbHyb0iI7tWUguGwjgGbxZ4OjS10hYbCCl88yxJHnCujMCqwpAxulSEEOAVfavcCCl1TA80TVFRnBjKAoKJlJ+8kOVNuYnyhpptA7FWqQ6U4eJBZZ5RLuGZKFhTJEtv1qQBMVz2PEZ0gWgSZgStTDCEDeFHXPmPSJx2ij0yjqiX0jpDHoxEr9XNU3jrH+L0iJa0JrnjAUETMLuTZny38o6uN7Ofk9Gt/k/VAMqrQPZmIV+8kj/RHIqvVV0kVSTlypEiZUfSDKCgLFAQVAqskhvrNpA1YEWi1RySWSS63aCplTlTVBJp1qGFYAcKbuq2vqxmy5xMbj18/mEv8Ax0/wLjBy8RkqeCkXaH2jnKw3P3Q8qVntGJDlTOzMfOG2gf70cjbw/lD+qp1CanVYfSMOInvEFOqA9t+W2GQw5o0FKGMJzRC6U2htUluZjnryO5NKKHNDpGYhgFOACAk3Afc+UOBpuakDCrCUg3DOX2njFVmzFDMwkqcd5h/jI/KvoeTqpiWhBIUq5JAgtNLfWOUPBTzFXSi2wqOF+Qh8IjKbYgykXBcbYc0VYUrStBwqTcHjDdUxSe8nm14SmpyUIDVhjNou0vpIkBx2iCkDAm0y575J1dw89kQ+m9LGaAhOLsxk7Yjcm7Fs90QSagx2VUuQCIRQrRTupYYvCtQlkTG+wP4kwVoXrqcBDkHNA+YtzhuN5DyaJPq10dOnVqEyJ5kKGuVgEkoThJSzh348Y5Ex1KoSK9Ba6pc0eX8h6wIskcUnkuHXz+ZSf/IH/wA5nyEYaI2zr9P/AE1P/jH+AxicJN5GjolOjaQZ6QosGU5Z/ZOyH9fIR9PKE4ioVTKyASnGGyu73vbKEug8tKqtCVgqGFdgHNkk5Q90jVE1+ILBAq1qSkXA1kuo22t6HKNFDrRyeGcDKzeQhuqTiwjbDuqTs3N7hCcnvDmIi35YO2vErE9WsoHIKPvMcS12vBqgOtX3le8wKZIC0vliD8nv6RY48osNBo7eHwMGzdW3mzeogtVUAEjMjM8d0GlaZUhxhSoG44eMMe1fdck34woDhWFWaGwksSnYcocpW2wWguN1A2tbwII+MazEcpOw2gSDrgQJwuecdpUjtEiCMh45ETGkZRFOFWw4peeXdTwyuYjkpiZ0opX0ZAGXaIztr4EZFw2qwheLbL8qaiWPqRktOxbcEx+Gs2fhAhx1GqGLC36NZBJuxmCxGzOBF0mcElTHX5QCvq6Qb1zT5JR84xqNf/KDX+Zja84+koRkDxOex46JjopOwTwr9lQ80kCFZ00/SHISl6hfEllizv3Ry84ZaEmMv8bjCsxSe1JAJUZqypTjJ9UAZ8XMGLxQ/olJ1RtJuYaGfBlsRDJJziPs7JPxGBN3jihHSiONuP4+EVOSjiVEfKHFMgkFRUQBcn4Q0KiIWRVslt1w+3nBSQrE11d7YvGCKmEwQTvrMRAIBfDv4NHEwWkZMcJMGpT9YPxshJ98Gkd4Hn7jCFES8tecL6TmOgBn1vNkpLOIj5C84cVy8SLgnXUbbGRLv4QvGqkyvNLwNG6jQCpxslzOd1y4EF6hC65x+zLF9+JQvw7sCLxWDhlsQ/KBm/XUid0uafNSB8IygmNW6+UYqqn4Sleqz8oy5UmJy2NHQ50Sbk/i4MKzFXFz312uwfbuc/CG9HY/jjCilG2QutgwBORLnM7GeCtDj1arQjMNoLMVBMduMTSydLlgTky8VkkeMJTVhKu8kkWs48HhWRPwObX/AAIaLqMSwpSU4QAnCkYXYM/Al4qoo53JhZp5wUXg6xBIAKOR0NBWhWWBvjBoVCA2IkB8nck8mgksjEGMEXVkuCzmzkZbLboNSAarbHc74zVI0W7H9Olo5PVbP2lcG1Qx9I4iZBZhtm11l78d2zZ4wsNluXSNQ6gO/U5dyXl95cCO/k+ovVG1kSB5maf9MCLx0cUtlM0rpJdYvtJ0wzFXAL3SHfCAMrvETNofsq8FD4x6K6QdCqOrczZQCz+kRqLfe4z8YzrTnVZVSnVSzUzk/YWMCxwdyFekScWN2M0lyik3zce4wQJvltN9v9IsqOilcoOKScCCQXQ1xuBZ/dDf+zOkDYUc/wD9f84yYxDzH3QiQd0Wn+xOkMAUKVRJ9j2gN5e3g8ET0N0kf+zmeOH5xqH7lWVKgopxxi4S+gukjb6KocykQv8A8udJM/YJ/fS8CmbuimJkp3GOmnTtBi5p6tdJEP2SAdxWn4QZHVjpE5y5Y5qHyjdWHuijdkn7J84AlJ3eZi+r6qtIOP7o+OXmL/0gyOqevId5P73+2N1YO6/Cg9nL3D96CJCX7w840cdUFc15snliV8BC9L1O1ZbHUykcgpbe4RurN8iMzxD7QjkyaMhx9Y1Od1NVL6tZKbihY9xhSb1MTyBhrEPteWo+WtDKLXoWXJe2RfUn0gk0s6dKnKKO3EkIUe6CjtSQo7H7QNygRLp6lZj3rWTtAllR4lyoAcmPOBDeRN0f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28" name="AutoShape 4" descr="data:image/jpeg;base64,/9j/4AAQSkZJRgABAQAAAQABAAD/2wCEAAkGBxQTEhUTEhQUFhUWGBgYGBUYFxgXGxgaGRgYFxcWHBcYHiggGRwlHBYXITEhJSksLy4uFx8zODMsNygtLisBCgoKDg0OGBAQGCwkHCQsLCwsLCw0LCwsLCwsLCwsLCwsLCwsLCwsLCwsLCwsLCwsLCwsKywsNyssLDcsKysrK//AABEIAKAAiAMBIgACEQEDEQH/xAAcAAAABwEBAAAAAAAAAAAAAAAAAgMEBQYHAQj/xABIEAABAgQCBgcEBQkGBwAAAAABAhEAAwQhEjEFIkFRYXEGBxMygZGhQrHB0RQjUnLwCDRDU2KSsuHxFjNzgsLiFRckRHSTs//EABgBAAMBAQAAAAAAAAAAAAAAAAECAwAE/8QAIhEAAgICAgIDAQEAAAAAAAAAAAECESExAxIiQRNRYXEy/9oADAMBAAIRAxEAPwDcYECBGMCBAgRjAgQIj9M6Yk00szJywlI35ngBtMYw/Jip6c6wqKmJSqYVrHsyxiPJ8oy7pj0+nViiiWVSpIswN1cVN7opiwAOESfJRWPE3lmkaX63ahX5vJRLTvWcaj4BgIp9b1gV8wualafuavuiAVPUe6PEwgady5LmF7N7KPjS0XbQPWpWyCBMIno+zMsfBYD+ka10T6wKWtIQkmXNP6JbAn7pyVHm9UrdB5UwZEMdnPe+yD2aFfHZ67eOxivQPrNMkCTXFS5fszs1I4LG1PGNmkT0rSFIIUlQBChcEHIgxSMrIyi1sUgQIEMAECBAjGBAgQIxgQIEV3pX0qRRp2LmHJL5cVboDdGqx30m6QS6OSZszklO1R3RgWn9PTa6b2k42FkoGSRuAjvSHTs6um4pqnCbAbByERFSrBfyEQ5J3g6uLi9sSq5oFgL7BDcS9qrmFEJZyq6jthekpDMJuwDX57oRaKjQs4csNrbofS6aSru38Ts4GHn/AA9AHcG+75eMRekZKEK1A3w3fGCs4Ff6hWZoweySD5huMMp0rYqFaVPalisjn/OF5+i1i6VYs7HMtub8Xg6xYBhLVhz84vXV707XQqEqaSqmUbp2yyfaTw3jxijoUDCkoMW9YN1kzing9Y009K0JWkgpUAQRcEHIvCsYr1TdLlSpiaKbeXMP1an7irnD91Xv5xtIMWjK0cso9XR2BAgQwoI4Y7EB0y06KWnKgddWqgcd/h8oDMRXTfpiKYGVJvNOZ2IHxVu/o+OaXr1LJUtRUpRuSbwpU1JWorUSSouSd5iMRrzOAv5ZRKT9loRzQrJl4U++GCpmNWLYO784d169VtqrPw2w3KWEc6+2dtekckySssnmTuEPpclUk31km5G1htHEfKHujaQJQCp3Vc8jlzh2pFrDa9/nG7ehWm8jOfMATiD/ADf8G0MqCQ7zFXc+m/xg9cllCWHCSQUvmEqyB5OfKJGXKDADc2QyGRgvxwKs5Iyoo7gp7xcAAXfZ55eIh1JOJIU3eFuYhdctxbM2B2hnIUOO3yiPqqnBjZwVMpPAq7wtld4K8kB4ZH6RKQss2y/m447OV98IE7dsTFBo9OF1hyrfdhw5OIjqilKCRmNh3uHHuPlDJ/QEvsIFkEKSSCGKSLEEZEHYQQ4MeiugPScV1OFFhNQyZo/aaygNxaPPFNLdwNzjmBceIHpFr6rtN/Rq5AJaXOaWrc/sE8lW/wAxh4un+MTkja/h6EgQIEXOU4YxPrL0x21UUJOrK1Rz2+vwjYdL1fZSZkz7CSfKPN1TUFSio5qLnxvE5seKEp82xhvQzMJfYYJUrtBhLYCJvRfi/wBCtUQZvBI9VQTC6gN5A8y0Eptp4+6HFKl5iASzqTfdcXiNHUniyyrlMGLttfYNkFwuGyeyhw2cucSkyTjCdZLrdw2WHIcIZK1mDtjtybbE7C1RAS5eKpwu3HzaJZEskM4GPVvdsL++I+WCupULOUtws4f0iVDkGw1xZmth73uh5PORIrA3VKJ1mIKgyS9xhueVhEJUSsU5KQLA+gOI+kT607QCH7gfd3+WUQ5tVnDYEW2hmvn740HsEvRIpDbQNgOfjsfnwhnpOmdANgzpa5yu+XPziTQltg2oHqxhCvpyJKiBdsNi2WezjGi8heUVmmm4FJV9kv8AMeIhxpaj7OYpA5g8DdJH42QzmD3xbullODS0VRtXLwn/ACgD0I274qlcWTeJL9Nx6NaS+kUsmf8ArEJJ+8zK9QYEVXqXrQvR+F3MubMT5nGPRUdjpi7RxSVOiS6yqzs6Cb+2yPM3jAy5jS+uLpTKLUacRWhQWuzAW1Q/ifSMnVUqVkGERnljx0OexBzUA2+FjLF2Wk+kR9PK1gLFzl+OcPJkkYyGIGJrP7tvKNVopF0KU0oAMVJOeR4mHFJKJmIAD6ybb7iEdGSAEktcv6GF5MzCpJLsFJJbNgQ7eDxGTyztgvFWaAUqWlQEsPOIUlyB3LqENdIyColSUMJ3cH3czbKDrqEaxlldj9SxLdnfERwhQ1KAFlCl4kkdgOB7zDbtjmyhipYgahWEXw2GTEZ+giSmFOsUgpyKGfL2yPL0iN0rPlIrFmSSZYDYhd3F8+JhBWlCFAIDgOEg8bXYxdqySdIlVkJKsKmCSAjkbHyb0iI7tWUguGwjgGbxZ4OjS10hYbCCl88yxJHnCujMCqwpAxulSEEOAVfavcCCl1TA80TVFRnBjKAoKJlJ+8kOVNuYnyhpptA7FWqQ6U4eJBZZ5RLuGZKFhTJEtv1qQBMVz2PEZ0gWgSZgStTDCEDeFHXPmPSJx2ij0yjqiX0jpDHoxEr9XNU3jrH+L0iJa0JrnjAUETMLuTZny38o6uN7Ofk9Gt/k/VAMqrQPZmIV+8kj/RHIqvVV0kVSTlypEiZUfSDKCgLFAQVAqskhvrNpA1YEWi1RySWSS63aCplTlTVBJp1qGFYAcKbuq2vqxmy5xMbj18/mEv8Ax0/wLjBy8RkqeCkXaH2jnKw3P3Q8qVntGJDlTOzMfOG2gf70cjbw/lD+qp1CanVYfSMOInvEFOqA9t+W2GQw5o0FKGMJzRC6U2htUluZjnryO5NKKHNDpGYhgFOACAk3Afc+UOBpuakDCrCUg3DOX2njFVmzFDMwkqcd5h/jI/KvoeTqpiWhBIUq5JAgtNLfWOUPBTzFXSi2wqOF+Qh8IjKbYgykXBcbYc0VYUrStBwqTcHjDdUxSe8nm14SmpyUIDVhjNou0vpIkBx2iCkDAm0y575J1dw89kQ+m9LGaAhOLsxk7Yjcm7Fs90QSagx2VUuQCIRQrRTupYYvCtQlkTG+wP4kwVoXrqcBDkHNA+YtzhuN5DyaJPq10dOnVqEyJ5kKGuVgEkoThJSzh348Y5Ex1KoSK9Ba6pc0eX8h6wIskcUnkuHXz+ZSf/IH/wA5nyEYaI2zr9P/AE1P/jH+AxicJN5GjolOjaQZ6QosGU5Z/ZOyH9fIR9PKE4ioVTKyASnGGyu73vbKEug8tKqtCVgqGFdgHNkk5Q90jVE1+ILBAq1qSkXA1kuo22t6HKNFDrRyeGcDKzeQhuqTiwjbDuqTs3N7hCcnvDmIi35YO2vErE9WsoHIKPvMcS12vBqgOtX3le8wKZIC0vliD8nv6RY48osNBo7eHwMGzdW3mzeogtVUAEjMjM8d0GlaZUhxhSoG44eMMe1fdck34woDhWFWaGwksSnYcocpW2wWguN1A2tbwII+MazEcpOw2gSDrgQJwuecdpUjtEiCMh45ETGkZRFOFWw4peeXdTwyuYjkpiZ0opX0ZAGXaIztr4EZFw2qwheLbL8qaiWPqRktOxbcEx+Gs2fhAhx1GqGLC36NZBJuxmCxGzOBF0mcElTHX5QCvq6Qb1zT5JR84xqNf/KDX+Zja84+koRkDxOex46JjopOwTwr9lQ80kCFZ00/SHISl6hfEllizv3Ry84ZaEmMv8bjCsxSe1JAJUZqypTjJ9UAZ8XMGLxQ/olJ1RtJuYaGfBlsRDJJziPs7JPxGBN3jihHSiONuP4+EVOSjiVEfKHFMgkFRUQBcn4Q0KiIWRVslt1w+3nBSQrE11d7YvGCKmEwQTvrMRAIBfDv4NHEwWkZMcJMGpT9YPxshJ98Gkd4Hn7jCFES8tecL6TmOgBn1vNkpLOIj5C84cVy8SLgnXUbbGRLv4QvGqkyvNLwNG6jQCpxslzOd1y4EF6hC65x+zLF9+JQvw7sCLxWDhlsQ/KBm/XUid0uafNSB8IygmNW6+UYqqn4Sleqz8oy5UmJy2NHQ50Sbk/i4MKzFXFz312uwfbuc/CG9HY/jjCilG2QutgwBORLnM7GeCtDj1arQjMNoLMVBMduMTSydLlgTky8VkkeMJTVhKu8kkWs48HhWRPwObX/AAIaLqMSwpSU4QAnCkYXYM/Al4qoo53JhZp5wUXg6xBIAKOR0NBWhWWBvjBoVCA2IkB8nck8mgksjEGMEXVkuCzmzkZbLboNSAarbHc74zVI0W7H9Olo5PVbP2lcG1Qx9I4iZBZhtm11l78d2zZ4wsNluXSNQ6gO/U5dyXl95cCO/k+ovVG1kSB5maf9MCLx0cUtlM0rpJdYvtJ0wzFXAL3SHfCAMrvETNofsq8FD4x6K6QdCqOrczZQCz+kRqLfe4z8YzrTnVZVSnVSzUzk/YWMCxwdyFekScWN2M0lyik3zce4wQJvltN9v9IsqOilcoOKScCCQXQ1xuBZ/dDf+zOkDYUc/wD9f84yYxDzH3QiQd0Wn+xOkMAUKVRJ9j2gN5e3g8ET0N0kf+zmeOH5xqH7lWVKgopxxi4S+gukjb6KocykQv8A8udJM/YJ/fS8CmbuimJkp3GOmnTtBi5p6tdJEP2SAdxWn4QZHVjpE5y5Y5qHyjdWHuijdkn7J84AlJ3eZi+r6qtIOP7o+OXmL/0gyOqevId5P73+2N1YO6/Cg9nL3D96CJCX7w840cdUFc15snliV8BC9L1O1ZbHUykcgpbe4RurN8iMzxD7QjkyaMhx9Y1Od1NVL6tZKbihY9xhSb1MTyBhrEPteWo+WtDKLXoWXJe2RfUn0gk0s6dKnKKO3EkIUe6CjtSQo7H7QNygRLp6lZj3rWTtAllR4lyoAcmPOBDeRN0f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11" name="Picture 10"/>
          <p:cNvPicPr/>
          <p:nvPr/>
        </p:nvPicPr>
        <p:blipFill>
          <a:blip r:embed="rId2" cstate="print"/>
          <a:srcRect r="-2763" b="-914"/>
          <a:stretch>
            <a:fillRect/>
          </a:stretch>
        </p:blipFill>
        <p:spPr bwMode="auto">
          <a:xfrm>
            <a:off x="4211960" y="404664"/>
            <a:ext cx="4752528" cy="6173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-98" b="-4230"/>
          <a:stretch>
            <a:fillRect/>
          </a:stretch>
        </p:blipFill>
        <p:spPr bwMode="auto">
          <a:xfrm flipH="1">
            <a:off x="192704" y="5483160"/>
            <a:ext cx="1248189" cy="1078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-1915" b="-870"/>
          <a:stretch>
            <a:fillRect/>
          </a:stretch>
        </p:blipFill>
        <p:spPr bwMode="auto">
          <a:xfrm flipH="1">
            <a:off x="1907704" y="5445224"/>
            <a:ext cx="973349" cy="1042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-5374" b="-1849"/>
          <a:stretch>
            <a:fillRect/>
          </a:stretch>
        </p:blipFill>
        <p:spPr bwMode="auto">
          <a:xfrm flipH="1">
            <a:off x="3275856" y="5517232"/>
            <a:ext cx="78895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JAZZ BABY, JAZZ!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916832"/>
            <a:ext cx="8280920" cy="936104"/>
          </a:xfrm>
        </p:spPr>
        <p:txBody>
          <a:bodyPr>
            <a:normAutofit/>
          </a:bodyPr>
          <a:lstStyle/>
          <a:p>
            <a:r>
              <a:rPr lang="en-CA" dirty="0" smtClean="0"/>
              <a:t>The Jazz Age saw a new change in music</a:t>
            </a:r>
            <a:endParaRPr lang="en-CA" dirty="0"/>
          </a:p>
        </p:txBody>
      </p:sp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4644008" y="3140968"/>
            <a:ext cx="4225380" cy="3453079"/>
            <a:chOff x="0" y="0"/>
            <a:chExt cx="4552" cy="3720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80000">
              <a:off x="264" y="288"/>
              <a:ext cx="4024" cy="313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9" name="Picture 4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4552" cy="37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grpSp>
        <p:nvGrpSpPr>
          <p:cNvPr id="10" name="Group 5"/>
          <p:cNvGrpSpPr>
            <a:grpSpLocks/>
          </p:cNvGrpSpPr>
          <p:nvPr/>
        </p:nvGrpSpPr>
        <p:grpSpPr bwMode="auto">
          <a:xfrm>
            <a:off x="467544" y="3140968"/>
            <a:ext cx="4534497" cy="3158356"/>
            <a:chOff x="0" y="0"/>
            <a:chExt cx="4824" cy="3359"/>
          </a:xfrm>
        </p:grpSpPr>
        <p:pic>
          <p:nvPicPr>
            <p:cNvPr id="11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39999">
              <a:off x="276" y="333"/>
              <a:ext cx="4268" cy="26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2" name="Picture 7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4824" cy="336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83977"/>
            <a:ext cx="7715250" cy="956791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Jazz Music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5" y="1628800"/>
            <a:ext cx="5328592" cy="468052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900" dirty="0" smtClean="0"/>
              <a:t>Jazz grew out of the southern USA (New Orleans), moved north and flourished</a:t>
            </a:r>
          </a:p>
          <a:p>
            <a:pPr eaLnBrk="1" hangingPunct="1"/>
            <a:endParaRPr lang="en-US" altLang="en-US" sz="2900" dirty="0" smtClean="0"/>
          </a:p>
          <a:p>
            <a:pPr eaLnBrk="1" hangingPunct="1"/>
            <a:r>
              <a:rPr lang="en-US" altLang="en-US" sz="2900" dirty="0" smtClean="0"/>
              <a:t>Created by African-American communities</a:t>
            </a:r>
          </a:p>
          <a:p>
            <a:pPr eaLnBrk="1" hangingPunct="1"/>
            <a:endParaRPr lang="en-US" altLang="en-US" sz="2900" dirty="0" smtClean="0"/>
          </a:p>
          <a:p>
            <a:pPr lvl="0"/>
            <a:r>
              <a:rPr lang="en-US" altLang="en-US" sz="2900" dirty="0" smtClean="0"/>
              <a:t>Jazz music </a:t>
            </a:r>
            <a:r>
              <a:rPr lang="en-US" altLang="en-US" sz="2800" dirty="0" smtClean="0"/>
              <a:t>was </a:t>
            </a:r>
            <a:r>
              <a:rPr lang="en-US" sz="2800" dirty="0" smtClean="0">
                <a:ea typeface="Times New Roman" pitchFamily="18" charset="0"/>
                <a:cs typeface="Arial" pitchFamily="34" charset="0"/>
              </a:rPr>
              <a:t>the popular style of music (Big Band era)</a:t>
            </a:r>
            <a:endParaRPr lang="en-CA" sz="2800" dirty="0" smtClean="0">
              <a:cs typeface="Arial" pitchFamily="34" charset="0"/>
            </a:endParaRPr>
          </a:p>
          <a:p>
            <a:pPr eaLnBrk="1" hangingPunct="1"/>
            <a:endParaRPr lang="en-US" altLang="en-US" sz="2900" dirty="0" smtClean="0"/>
          </a:p>
        </p:txBody>
      </p:sp>
      <p:pic>
        <p:nvPicPr>
          <p:cNvPr id="3076" name="Picture 5" descr="new-orleans-map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24128" y="1628800"/>
            <a:ext cx="3100834" cy="2059410"/>
          </a:xfrm>
        </p:spPr>
      </p:pic>
      <p:sp>
        <p:nvSpPr>
          <p:cNvPr id="5122" name="AutoShape 2" descr="data:image/jpeg;base64,/9j/4AAQSkZJRgABAQAAAQABAAD/2wCEAAkGBxQSEhUUExQWFhQXGBwaGBcYGB0cHhodGBocGB4dGhUaHCggHRolGxocITEiJSkrLi4uFyAzODMsNygtLisBCgoKBQUFDgUFDisZExkrKysrKysrKysrKysrKysrKysrKysrKysrKysrKysrKysrKysrKysrKysrKysrKysrK//AABEIAMQBAQMBIgACEQEDEQH/xAAcAAABBQEBAQAAAAAAAAAAAAAGAgMEBQcAAQj/xABDEAACAQIEAwYDBgUBBwMFAAABAhEAAwQSITEFQVEGEyJhcYEykaEHFEKxwfAjUmLR4XIkM1OCkqLxFWPCFkNUc7L/xAAUAQEAAAAAAAAAAAAAAAAAAAAA/8QAFBEBAAAAAAAAAAAAAAAAAAAAAP/aAAwDAQACEQMRAD8AzfHGQGHT+1T+yuNAY2n+C54T5E7H517icGczrHKR761Q2LmVxPXX99aCwe21q4UOhVtPUairLE3c9saaZswPRo8S+kifnXnGrfeW0vjcQlz11g+hAFR8G8wG2bfyMRNA/beWAPxRB84mPcSKa4ji+7QhYlxHmuUzI6GefrSrqlWnmhX2kAgjqpFVnE7wuXWI0WYA5COnlQR0apEnTQiRUYtT6cqCVw7W4oPVfbxCjnibxJG6sdvKCI8taA7Z7tleNtT7MK0O/by5okhlzD0MT+/Ogq8YJW2QIkaidgVH61O4biH16ZtNdgADUfjKkEhQCEtydNDrHziKl420FBAPgBaCORYLqfagouNXicQ6qYBgmD5UvAydBr5gevLnT2E4M9y/N0x3hkEcxppA20o24JwhLQUADNzY77nTyoBrA9nmYy4yjkOfLl/eii3hQqBLYygD39adxAAPh031/U9TT1jDATJnSgSxjKDyMk1O4eJJOh5zG+0D2FRMRlVSzREg69AZqZwtgVDaEN4gR5x+VBMNO2T+Q/WmifKvQ419v1oH2bWvG/ZprOJHt+tOAig9QxXobWP3ypRGhrwNQSAIPt+tJu3AoJ/e9Nd5Hy/WkZsz/wBIBn1nQUEvBWsozH4mp6ZI6Uzdvcuv96dw5oHXGoX96VAxLZ8Qi8k3HmdR8o+tTUf4mO39qg8O1u+cZj6tsPkKC3ucvWvbAkE9T/imrjRTiGAB0FA5m8q6mZrqD58xeGBFu5yZYJ84JH5UIcZw2S4f3rRr2b/jYY2+a+JfkdPrVH2jwhZc3P8AtIoFdmcStxWtvEMAG+sEeYB+lQ3wzW7jWzuo08wJMiq7hGL7q6DymDRdx/Dylu8msD5qZ0PnyoKjiYOWfxKkeq6SPYmfKap7NsuVRQWYwABuT0jrVxxdwbbR5MPIzDD0I1prsniVtYyxdf4bd1WbyEwT7b0Fxj+yBsZheYK/gyKPFnJiTOyos7mTMipnZrsqmKzoWClRMhTIIjzGhmjvtdZS6q2pXvNXS4WAVUBnUky0tpp5T5h3DOPWk7y7bhO8K2nReX9YM66zr0igh4vspcNtxZIuBc2nMwR85Aqy7KYo3bVsN8dsG2wO4Guh/fKr7gF3JdK+EhlOo6qT+kVF4/fTD3Q40u3JUEAeIMY8XXKTv50FPiG/jNAzbLBOmwmdNpmp2GwZMG6ZZpga5ROkAT9a8t4DuRpq7S0kSQyifzO1T+9Jt65UYgFNZJaen735UEnD2WYhAsEGZY8tpn2qztXFCgIwYKANNuY96orGN7xFS5/DcmG131Oh1mOcVNwtvKiqNAB+bEaeen5UD1y8BBOup9P3pToxUCTtrB66HYVGUFj5TBHsaq+03Gha8CkNc5abeZ9tqCD2i4u1092PhWduseVX/YzHZ1uWv+GwKzvDiSP+oH51nmA4jEyuaTP5/wB6KexWODYkqAwzqN/IAj86A9B/zTkb+361HAKs09R/apdvXMR0H0JoEC2WGm8CPrTeCZs2tPWzBny/WnXAOo96Dy5dnQbUkHX2pKJG9Lt7yaBzb1/zT2Xl5H86j22kgnp+tPXLkf8AS36UHqiCP30qQxiAKbsdfT9K6w2Zy3sPyoHsVosdf2ajcBOYXLn8zaeg0FecavZbbNzjT1NPcMTu7KL0E0EqPzp4Df1/KmrDaA+U0+eQ9aDsteUqK6g+buwOL/jd0T8eq+o3HuKvO0WBkOANhPp1/vQHgcSbd1Li6EEMPUcq1m+y3kS8uquon33n98qDGMXaKMR50adjsYt62cNc1kQh/T51T9quG92xP7+VU/D8SUcMDqDIPQjnQXfGcIyo6MIe3AcdRurfp7VS5spkbRB96L+090YqwmLt6MJt3gPPafKfzoHzyINBKfGOwVGdmRJCAmcoOpyg05hEOYgbwGEc9R09agnUedTuGM2YMvxICw841j6UGl4DHgrhwhAyK3i0k5gZ91cQfWakdtcC923bcDx22JMcwTy+nyoNweKyEBWlCqupjVGYGYHrII86JsLisWqMHyu6IS9p1hlnTLbKjUwQdZ286B7B9pcMttGvXFW4I8OpJIAnQAwPPyqM/Fku4lHtMCpUHTl4gSPWgrg3Zy5icZ3TsFLMWY7T+I5ZGp19q2PBfZnhba5rdy8twfCS4I0MiQR8M0FFiMGC2ZtZjTzMSR7VYcOH8NM4MAGNp+Jtx0iqS1xUszWjo4MjpAO87yafTiP8NbmmRQ0zsSGafWOXrQTeKcUSypYyoB1O34TEac6zPFYs3rxeYLN/jf0pvtX2j7+4VSe7BmDsSJ5e9R+C3A7AR4gQfYHWD6T8qC24YAFksNhNW3Z1MQ1y7fw9oXBagasVBJEQo3Jy6xpy60LYu+FQAasxGUdaI+yeGvJeS0mJdA4zXQoDAEiBOaQJ222oDnstxvFYpnN6zaW2nhLK+uYBdMmvOTvpt1ohN0o0n4co1+dQOCYNMKvcKALZzNOkltJJMASf0qlx32hYC2xttcLkaEohYb/zDQ+1AaOddNtPzpOePqfeqfhHGrOJQvZcOg0PIqTqMwOoNT7tzfWgWt3N6CqrtN2os4K2Ll6SWJCqo1Oh0HIaczTq3BHkN6zP7TcKbuKsEkhSq2wIMaljmB2jl10oCzs19oTYm4ZwV5bMx3qAuF5+OF5Rymju4czLBkFTry/Capeyt67gVt4buVYG27KLbSzZWXUzG4advwnWruyIYnlrAOkDpFBIuNCwK9w4ygLzptDPi6DSlWHgZjzoK/jNwvdtWhzMn21q9PQelDvC27zE3bnJIAq8ttJH196CUp1+X604N6iWLklj+9KeS58XrFBJrqb770rqD5JcakD2rQ+wXFVaw1pjsZ8xNBHEbGU5hoD+fMUrgmP7m6rfhOjAdD+tAX9rMKTOnUj2rOnEE+tbNj8OL9kkCTEg+cSPYj86yXi2HKtMaH9ke1BP4JxA2wwOtu6MrjzGx9dqquJ2Arkr8M6e46Uzhr0SD8J/PkR50u4xid9NfTrQNZtPzqTwvFBL9tiPDmAYeRMH6GobLlPUH614FkwOelAZXEC3UtkqEYMFaY+LUSfJh7EmpuA7T5rwGIZjcLoM6+ItGUKMqiSSyjbrQfdw5YSzg5ZHl1gf82nqa8tBrdy3cU5XVldfJlOYfIigMMTjBjsYGCvabvLdu5rB+PuyRJ3AgidQSaMMdx7GcOZrZJxdo2/Dc1U29x4ngqY/q35kVXcKw2G41i3vz3FwKC9qZFwrobiuIKsDrzjerbjnFsLhMPeXDtZuMGRrixOYHQKWUgljEBvFB30mgDuEcJfF2nvXLndtaYE3DAEsZI1YCIMzIA85onxvZcX8PC51eSyLqytpOv8ADXKG5a9N6lYPhQ4lhsPbRSuHW6btxSAjPuqzl2MjXzWjPifd2rf3hiFFhGBadlgEjz2oPl7G4ZlYyIlmg9YMHStY+zjsThHsJfuvcLMGDL8KwemkyIBkHlQV2v4XewmIVrih7Dt3tq4BKutyGK59v+XprzmjNuJYK1hnv27DBO6KKO8YgXHmF7omIOpnXY6CKAU7P8LW/j7wOqWWcKP6UYiSfSrvsOjXMTdu6BWiB/pOmnutBfAuIHCsA2qmNvbf+1W3aLtOyuhwrd3Il8seIzpOnr86DUuO8Nu4uy1iy0Pc8IfWFEEkmNYgEe9C6/Yi0A/fk6GLJge/efpQdY+0PHW/hurMEZsonXnppMeXtRR2U7V4q9mu3cUrAQvckkGZHiCINV18RJESDPKgLuz3YV+HWrrtie+lQAAmUASTzYzr+vWp/emPSag8d486g2kuW3i4UaMxK2nQOrEHQsDG2niO21Zt2+7TXGc4a2SiLGcjQsekjZR9SaA3xnHsPaU95eRQDsDJPook/Sqe7wy/xhPv2GK5cLcNtLDaMwAVyxYmATIhTyG81mSW0mAPcek1q32E4tc2Kwr6rcUNHoMrD3U/9tBedm+L4i6tq9aRLiL4LisuW4uoBNpyAPDJJGYzt6l415yCN6qOI2Llq93OCCgKFItn4FAA0j8IiPnVs+IWTbBBZNHjcMdYjeNaBTfyio/FsT3dv8vpT6aa86p8exvYi3aHwr439NgPc0Fnwmx3doTuxk1NF+ELepFMXWgaegpvHXICr1MUE2y0JJ6SfzoN+0Dt8mCTurBDYphPlbBGjN/VB0X51XfaF9oAwwOHwxDXyPEw1FoHTX+vy5c+lY29xmYsxLMxksTJJPMnrQXn/wBYY/8A/MvfP/FdVNk8q6gJ+NW1a3K84MecH68vahZTG9FeGuL3eUkRIM9Nefzoc4vbUXGyMCs8j5+VAbdle0iWbDi83+7XQc26Aecn5GgTivFHxFxnYBQTIVdh/f1pFy54In9iiHs9wFTdtreK5XCsAGDaNMBgDIMA6UA1hsP3hiYPXl716pKtkYQQYIP5V9AXexvD+68WHERuCQfmDWCccVFxF0WiTbDkISZMDaTzoGrlqNOXI9PKmLbFGE8jUhHDrB3G1NOJWean6UEi5jF5D5/4pOHDXDAjzMdTH61DFWnCklhOx0JHQiD7ig0pMDZ4dwuziEzjG3/4avmbQtmzsE2EICPUjrWeIr3SLZBL7qw5wOfnHOr7FdofvVvDq2gw1oq39Vxm8RUdICx6mqXA4ycShBy5Y8wJ3J6wKC/7JfaHd4ZNprYvWiZjNlZT5GCI8qf45xfG8URmS2cNgWfNcd7g7uQQDmcwIB/CoMnrtQd2gw/+0ACCXCkFdQZJ1EcvyitU4fjbuH4dZe7lFm3YIv27iKM4IOQKpAPeSMuu4dSRQedglGJwx4XjctyyRmw15DmDKNSiP+F1+IAw0ZhyqoweE+6XcZh8v3kWAuWxA/i+MF3CEEFrYIYaaSfOhTB425gmGIwOIDrIOUgB1jldsE6iNM4keYqx4jxP75fv4vCW7i3Ape5JEWy4VO8QgSOmvzFBb3OA4fHZbuDgswGZCAiPvJVZhHEQybbMNCKBu0PDls4g2gCsLLKxPhPi02nkN/yrR+BXrl23bt2wTeDL/EVZm2hzEE6KqiZjdiRO5lvtnwu3xDEXLdhgnELKr/DaFGJtlQ4y9LiAxB6dNQGUXTJOkeXT5Uc9huzN9jaxFprQKmYuSR7Af3oIu4dkLK6lXXQqwIYHzU7UV8L7YX7Ftbdm3bGUCSST7kaf4oNg4twJHS4wMXmU+M/CWC5Rm8tBXzxjFcXH7z4yxJ9zMjqDyNX/ABjtFisYhF+9Nsf/AG1AVZ88u/oSdqh40m5h5Inu4yN+IKdCrHmNZHSgpUaDNaH9kmNFrEXrzGBbtd4fMK4U/wDa7fSs7QVon2OdnXxOKa4T/s9oRc6XCSGFvzEgMR5AfioNf4G4QNfvAi7inlVgkqu1tdBpCAM3Qk9KzbEX+IYTF3rt5Hc58wKg93cUnymFC6wenOjXtRda5irdtRmVVZn8AJSNFILHLLEk/CYC8pprtZ2kSxhw91HnMV+ElYKndwIEkDUx8R0oJR4/ZfD98jSnoQZ5gqRIPqK97PL4WvNIa6QTm5ACAPKBr71k2N7aoLYt5O9dD4XmAQD4c3M+EwR1FDvEOO4rFkC9dZh+FBoo88o0085oPowXlLCCCF8+dZz9o3bMpntYY+JTle6Pw6TCnm+u/KqDs9xkW8Jftkn4TE6jkB5b6UjjOBdv/TXKZhcss+Ucwt9jry1DrB86C0+z3sV9+sNduZWQsykEeMn+Zbm4aTMn+9BHHOHnC4m7YzZjbbLmjcQCDHWCPetUxPai1hbTXrC9zetOO9wxPhZGGhVZiSzLJElddKyDH49r925df4rjsx9zMew09qDs9dSM/lXlBIxN3UgE5Z0FR0UnYa/oK9p3Daa+URQPYDBZ2UEhVLAFiJABMSRvGutWl3FPhcQLVxMpsNlyyTPMc4jWQQBINIuWwbUJuOWs1efcbnEbeDd8PeZbVo2rt20Ua5cyMcgyZp0GksPxGgtsBj7eNdWvG4LG15c5iQDkPxCIP8o6TpWY8Twvd3GWcwkwfQkfpRbxG1fRDabCPYwpMQbRLaczedc2czuCBy2pntPwycRdsIjwh/huZJYZVMFssEz/AGoA1TBkb05cgiRz3Fe3MMykhlYEdVIqdwjhH3jvP4iJ3aFyGkEqFY+H3AkdCTyoK0Crzs7dBzL+KPDpzMiqFNafweKa1cV1glWBAIkGDMFeYMRFBNZu68ES2Ub8y0E+us/Kq1bpBnnV52i4e+Gxvd3dxkYxpAuKHIHkCxHtSuJ9nmOU2FLkrJQakxrmSPiBGsCguPs1w1nE3rgv5i1pFa0FJzfGQxBXXTMs+U1A+02ybXEb9sFsn8NlBYkeK0hJGvUmqbA4rEYG+t1JtXkmMw1EgqQVPkdjUXiGOuX7r3brZrjmWYxqduWmwA9qBm25BBUkMNQR+frRF2T7RjCYq3iCsQStwL8Ny2+jBk6xrpzA0ocFSL1pBbRhqxnNPIg7DyoCnj3GVs4+/cwt1jh7gm2UXKviysVy6eHMsMRqY585eLxFviJF6ywscRTxZQ2Rb2UCDbadLgUaTqYg8mIzirGRcyDw/iQ6g+Y6e2tQrGHNw/wpLf8AD/Ef9B/F6b+tBpGFv4TjVhWxRFrFoQr308JZdSC6RDaD2PMUNf8Ap037y2kdblotms6sclsQbucAAAnkB5zFPngN6wQ1y3ce21vvPvVpCcilYfOCPwg+INDesVE7RYzEYa8qXGbWygLSV7634mtsT8Q0bYmdNaCPewEr3ikFtSAdcw/F8hrrvFNcIu/wrqnYCJ9T8veo+F4hqBrEHQwd1PURR39mvA0ZHN45hdzL3RAgjUZiW5+Y/wDAUfBuH4O85uNZf7uq5QquxdnOsmPiYCSQInkK1/srfW1hVs2kVVVQVZGLq6NMsGUT3pAzQw5gbVT4P7MsJaclL10KYbITOVlMqyusMCDpvzoq4RgbGHVzbUAFszGfic6Fj59TzoG+I4+zhLivd/3l4xlAk6ALmJAmFEA8hPzwf7ROKtex14LcLWUbLbAaVAgTABjeda3TjnZuzjbV3vviZSO8BhlUeIc9gfmNOdfNFxQCQpzKCYMRIkwY5SNfegbq7wGDi0z8yIHod9arMCqlxn+HnBA5HmfOrrj2GS2lvIbmZ9CGJgenhAMzyPWRQdY7y9FmwmZ77hEX0GntOs+VSe2PF7yYnuFvZ0wgNi2wAHhgB1JAAYSCNelRcE9+wjX7ZKsq5cysoNsOcpkTmBYkDQVQUD+JxLXGzOxZup/vSFFeAU4FoFe9eUqB+4/vXUC2NeW29/KvbpptTQE/ArasdHdWjrI+Rqm4xaNq6RoGk+JTqddNttOXr1p7hrgEEanmJgfOKtu0HDzcQXkXxATcEg6AaMI+s0C+zHE733LiIN24ciWHANxwIF2GgzpIPKo/HuKXbl1ri3XU+FlCXSRGVdNCNfarP7PblhVxCYkOyXUAKpzCtm12I110NVdzgxuXXOHQm3mJUDcCdBqaCsx3GLtxQ/3i6Lkwy94wnz3+dP8AAeMYiMT/AB7sfd7hgu25KoDqf6/rTPGeDi2fCZO7/wBB6Mf/ABUPAHLZxLdVt2x/zXQ5+ls0EQuWJZiSeZPOn+G5RetM5CoLiljBaArAklRqRHKk2U8M+dSl4fnkjYKSf3+tBa9puNHiGMbEkAABV8IIBybGG1G+3lT2BxwKwhKDNmAB1RhrKHoea1Q2EytcWZiCD1B/wRV8lhWQOF1KiSDzGk+tBUdreKNiLqlguZUCkgRmMzJ84iqWKexzE3HnfMR8tKaFBwr1hJrokelSMEksR0E0FzhrwCLI5DX25kUPX7kuW28UiOWvI0Q27Q7gHmE1/f60NoJoDfh/2ocQs2e4zW7giA9xM7wRsTmhvcGhLimPu37jXL9xrlxt2YyfTyA6cqZZQCYJjkdpE7xyrkUFwC0AnViCYE7kDU0BV9n/AGROOdmee6TQwwBJP4ZnMNNdtY3Fa1wfgFnDsrWrZFyIltTBMnSOp+vPeoXZvgBwYkLZWzAYlc0sQNC3eEkEbxPOIqvf7QbIviINuSM5lQInMddzMADz6UBZiA4uEM0W1U3HMRCxopM6sW16AKfI1lXFPtCxAxBbuwqoIt22BA1iGYSCTl1/5vKkdp+2mJvJftkd2l3wlSPFlBAj3Ag+sUJ4jD3Ec98jZgivDGCVIGWDqdREUGw9jO26vh7tzFeBUKhy8kHvJAAHn0101rJO1lqwuMvDDEGwWJSAYE/hE8h+VReJ3vF3aXC9pYKT5qBt15T5VFSNj7UC7Ftt1GaNx/cdKLeHcas37LYfEgxl8BVFXI/Jgxb57TVDguGXgBdtgkDWRr66DlSeI2i1xSoDF4GVAZzbRl3zGYigse1HZJ8IBdUi7h2jLdWDBPJ42PnsaHloz7PcbuYAoMQH+7MYuWnTWOYKMBHL9KKOIfZ9gcdb7/hWIVDqTaYkr6QfGh9ZFBky1Pu8QL2rdopaC25hlthXM757g1Ya86Z4jgbli41q6pV1MEHn5g8wd5ppKBdeV0muoJl+wQs5T60zYwTNDQSsxPKek9al4q5OmYny6fKpeDujugBAMkEDc85J+XyoIVy01k9VYaGN+sTzG1X/AGf4pEBbbNOjZddNwsHQTzJ5UM4lc1zIGmSBJ2k+XQVM4Fxj7tdJEtabwsJ3XqPPnQEfE7jYSGSxba20bMYUiNGgb6wDOsctJHcV2uvsdO7QfygEj3DMR9KO8Q1plW7aYPadfEnIctSeflQt2mt4i23eqVNh4Cnu0OX+lpWZ8+dAO4jEve+O4SB+EmAPQKAo+VP3cKyYMkiA+IUA8jktvz9XqXwXGXGuZmKhLStdZu7tiAg0E5d2fKo9atMZ2rxZw6Lea3c74sGzWlkBspWIAE6dJ8XpQCaN4QKIuE2HZCUVWiTEwTA2U8jHzqJ2p4ILItXkk2rqif6XAkj33+dSuyuOKaHVevT2oKdLqm8Mk5XEAHlvA+gp3hfERbuZWnLME9PWkcVwZt3nHw5XJHPRjmWD0g1VXGkk9TQLxRm453Gdv/6POkpSJp7CiTETQKwy6kHmKXw8/wAT2M/Lp7Uu/bKiSCFJgEjnvFS+znB2xDXGBgW1BJ31YwB8g30oFeIWCw/lafMa1TINDpoOvrRbxfClbLrGiIYBFClncaSeU8/L32oEsun0/YpV5YjXz8x6+dPkSo0MwczE6nWOcgxoJGvWmriiPM7enmetAWXe2Ny/YFu6qnJ8CrIkmRLAkyAPeY1oZxNxkeCSSkaEaCBsF8tqtOBcPViGiREnWN9IBM69PWeVRO0NgLiSnQICZn8I5wPKgXgrk/xL4LJoJAkyBvB+IQNfWm+P8XbE3nuE+DREEBYtoMqDKNB4dwNKkY20bdkqRrMhuRXyPvVKKD0JpNdmoiwnZLEXMKuItKrq2bwhgGGVivwnnpVF3BD5X8JnXNpETM/Kgu+E8WFhbeR2Vmzd4VOnxQojpGvvRLx7AribBxGG1YQXyfEpXa4I5gwOoH0zpDFEHZntC2GefEFPxREe6nf50FvhftSx6rku9ziE2K3rQMjaCVInarLAfaHgS4uXuF20ugg95hmyN/8AH5TVN2y4RZZFxuFju3MXEH4HOxA3AbXTkaD6DWsfxbgfEBFy9isMZkK3woYiQIdRpyBA8qpO0fZLA2cOb+G4il4AgZIDOSf9LCNeZGlAQNOKDvH72oHcw868qV9wuf8ADP7966gfuYdgCSDA5xUIXCDod6tLuJlYgg0js5wv7zirVmYDNqYmAoLHT0FBOwrX3s3ne45S2gRROksQoGnRZPtVK2IuARmMba9Nq13g3ZgGxdVtVuMugG2UGY9238qG+0PYtkI7sFgZ06RPOgBeH497ROUnKfiXkf8APnRv2Y4kLqm2yh0O4Ou8aQeVDWP4C6Ww0SZM/MgfQf8AdVfwhryX0FkHvCwCgRqSRA103jfTrQGvGuEthEc21sOt65at21NldixJFwBdYbLGvKqnt5jAcRcti3bAsXMngGUNGgJWdI2Ecoo87K9pbFy/dweKFo3UZYaQUd0MnKNg6so1nUrpUTtl9meZcRfs3HN05rptsJzESxVCNQek0AZY4g72Dh76yjDwsFClGGqkAACAeXSaHuE4jI45GdQdp6etaHw7A3VtquMW0gynK11lVtidBuTHlHvWdcYdTfuZdVkR/wBK/WgIe0uHm1buj/8AW0eXiWfYx7UN/dw0SMp/P9KIOF4oXMJftO2oWUJ6rqPpI96oMPiCuk6TQMXMGw219Kbw9zKwPSiD75aYCRB6qaoMQsM0aiTBoCHi9vNhQ0yFYEe//k/Kp3YjtNZw1p7N5fC7Zi0TygfKh4YonDlOUj9KrStBqfGL2GvYTENauK0WnIEiR4dKy/DLLATE6SdteulNz0r1TqNAYOx5+tA9acLJIDEgghh8JMiZ6jQzXkzuY2A06CPT6/OvHAnTnrtsd49BXImk8hQX/ALhyCADDe86EQfemO2VjJi2EHVEMnnKDWf3tUvstegqASGIJXSZPwR1kaEb7Ux2vuFsUC++RQT1316+9ApuIKMPZzw4D6rzZQdRPSKNOG9muEYuwt4O9iTlyl4IbplMg68xWc3LeUBXHhBkHyIp7DYpbWV0bxC4YQqSMoAYNm2JzEjLvFBsQ4ThMHbVO+VbaDQXDprrO+s9arxc4Zi27o27V5gDJRW8KjdjdEBR5kgajrWa8R4+2If+ILYAGmW3BJGgmSaa4NxX7qe+tEd9qAr2g6QfxatGYEaaGgndruFYKyT90vOWVir2rg280uDRh+5oes709iMV3md7km675pEAayW8IHWNtBTWHHiFBa2HJtMnJhMeYMiqWrZNx6GqsrvQKYzHlUp18KnlGnzIqKoq5+6M2VYIKpsf6mYj6EUFZFdVn/6M/Q11AyLvlRf9kuFNzHMQYC2mJgfzFVj99KDTWifYwoF3Ev0toPmxP6UGljDghTB56knmfXnXXcGAjtrIBI8R5DpNScPcGRdOW1e38QuRx/Sd/SgqbPB1exbBzSEEeIg6iTrvvUbF9mEIJXNmAOmY6k/Or/CXQUT/AEj8hTguCgyfiXZJkNm6T3llEdriOSQWGcqT75enw0z2W7a4q2uYoGtIhUDMT4xLFiXJYCNMo0A9K0HjtwfdLh/9vTzkifzrOuGcNUYMtrvdbMPJGgfP8qAe++Wb1x795le67FmgOJk7bEQNvQVS9oRa78mwCLZAOU6wYgxptIp3gyLmE0zxhx37hRCiFA9p/M0DmBYZYOxOvy5UuzcwoPwXCPUT+dRrJ1X1FWXG8Aq+NEyg7idj09KCQuLwZX/clm6kR84aqXj+IR7i93aFoBAI6mSZPzqThrlvKB3YDTvrt/eoXFEGcQIkbelAwp8JHOP1om4xjrKpZFvDhQECkmPEQNTtzNUGDsZmVf5iB7SJotxWFsNbggEwcs6AEfppQCeLxqsCBbUTz5ioC/SpuItwpGUaaEx8jNQoigfN0ww0IMbgE6dCdR7UllkjYSBHT1JJrwXNMsmJkjqRoD9TT4sAoGLAHkoHLqTy196Cz7PKGa3M+FmEASTmykCCfJuu1L7ZD/aAJkBQAesHkee+9edlQr3GtMcrOua2/wDLcSSNuoJpfakz3XNgCpPpHP60FZi3m2BzB/SofKPM/pVjfYqFaN9PzFNrZLM0ARl1FBDt+deMkHmBUu1a+LLBUCTJAOumknXXkKj3htQNqulKtNBBpVtd9R+5rzQN6UFhZfxr0mm+JBVcwI01H+K8snVfWiXE8PwbBBcuXbd9zGaB3QGkMx3EcwJoKm9wZwLVlDav3bvjC4d+9YSvwOqjRokxrsaN+GWbwLu9jx3LkkXAVKi3/DClY/pmgdE7m4pw95muAkKyhkI0iQxiJBO3Wta+zTB3zh3a+XZu8MC4S3hgbE6/ETQL7+//AMNfn/iuov8Au/8A7ddQfN5EcvnRR9neP7i5eYjRkCz7/n/cUPMlWuG7QMti3hwlrKjMczIrk52B/EDERyoNQxnaBbZKGAVgEDY6DQVFxPaRSr5ZJiFjTU+EDyEkUM9q8X3eIfIqEgjVkUgyoOsrqfOqhuMtoxW1oQdLSzEySCBvzoNOtcXCoo1HhAgkToI5GKXa4qr7MNvas3xPFmEAC0+/4AB7TBmow46wBAS2NP5THnoGHKg0PFYnvg+GG4w6MTy8Sq2h/e9VHHrJscMuRp8YG2zK8/rU/szxJWxjWmFoMcLYKkKczZrWZgDMZVAGnnUjtyjW8FCKrHMfCygqRlYGUOh+KgxXCXchDQfKq93zuzHm0/M1Na9AYFIOvoPQVDsL4hQSE+IeoomxFxXIS4pOYxPOh60PGD0g/WtNxnZYvcVVUjU6k8p6CgzniuANlsu43B6jT61U32mOtapx/sMMigFs0aGZE+nJYoD4p2fu2CRdUqwEg8iB50DnApVlvBQ4Q+NB8UREwd6KXS1cs501kmQRsC3/AGsKGez3DPvBKI2W4QefIc4A2B19qLOGfZnikuqz3VyDVu7ZgT56rBM9aCivcHDMYYSdgdAQfSqLH8FuIpbKco9dvWtmw/ZOCTMiZAj8z++dJ472RfEp3ZfKpYEgTqB+GOlBi93Dtat23L2XS5LZFdWKkiIuIPEpgDQ6aU1w60rtluP3YI0YiQD56g/+a1qx9lttUysbtwBpAzACTALQBvGkmdKiYj7NbaNmUOQPwsJkRzoM74NhFdtwHBEDMBO8x19utSO1qFWQZYET7nSPkKKOEYnCcMxd1MbgjcLAd1AVwAdzlcjrHURWi4fgmE4jZZmw2RC0KrABhABkZfh1PWaDD+HFLtru4PeidSwgiDACxoREzO5FTuE9nbl9WAXxI4VmMQBE6Dc9elFvFPsjxFt2bCXLbJuqOSGXyzQQY60Y9iOyTYayDfE3yIYkggf0qR+GAN9fagzPD9irsn+KvyJn6aU6Ps/NwHNeAM8kJ/tW2Hhq9B7U23B1P4R8qDEcJ2EcXnwzXQMwR0cLObKHnSdI0n/UKb7ZcBxOHsJ36YdlQqqXk8D5dfC1sQGk65iCdN63QcJA2JHpUDivZRcTae1dZsjfMazKmg+duHIstnkZVLCIPi0ygyw0PlJ8q17szwbB4uwjCXgCVOhVjvsJ9KquM/Y7dQA4W6LhG63IB9iBH0ruE4HiuCthVwzaPIGVXWD8UuHzawP8UBzgOyOEtsCLAnkWMx6TRGLI3H515wxS9pC6wxUZhroYkjxa6VKOFoEd0f2f811O/dz1Pyr2g+YXtQBTKYec3WNPXSrW5h+hB/fnTHd5TNAvjONLXu8ZZzopgn+nJy81NVj3KtcRaD2LbCCbZKN5BiXUn3zVV5POgex1yCDmDEqpJGusaies71EN/epF1PCCY08J19x9Kim3+5oDnsk88VwDR8WGQfKy6+21Gn2gLdItW7HxQW0ifiA5+QNZx2UxWXF4B2IhX7vzADEQfa5Wp3cWr4+94WItKLeblr4iII11O/lQZHxTszirs3O51G4B1IHPL7e9DpwjJBdSAdiR06fMV9Hd8kzDA7T6a7j9azL7UOFvnS5aRu7UMS0bFonbbadeRoAFBua+gsCl4hWKhSQCRv8AI6SPavn9LhB0AYefOvoTsZ2gs42yptaMgAa2x8Sxp7gxINBKYXDHgB8/3tVJ2r4XcxOGuW1tqHZSFLDYnz5SKMgvpXoHp8qD5p4KLnD8YDdUo6GCp/ED0O0HrW29je0lvGqwUQyRMBiu385UAn0q+4jwixfEXrNu4P6lB+u9N8K4HYwwIsWxbBMkAmJ22JIoJQsinFSlClgUCCleFKdAroNBVcU4Dh8TkN60rFGDI2xUgyCCPOp9q0FEAQP1Jk+5NOla9CUCctdlpwLXoWgbyV6BS8tKC0DeWlBaWBS4oEBKUBXUoUHkV4TSzXgWgTPka6lRXUHzstsE+x+lRnEQw0MyDXV1A9c4hdYQ1xmDAyCdJGx9RvNJOJu5Se9fTz9fKurqCy7PB71wI925lnYNHL08qe7UWmsm2Ld26NDJznWI1PnXV1BTcOx183UXv7oBbcNqPSedbdh8KFTmxMEs0Ek7STHkK9rqB82RpoNqX93Vhqo3rq6gF+K/Z9gXLXO7KsZJyMVEn+nan+yfZmxhHY2gZI3YgkeQMTHlXV1AWRXKK9rqD2k11dQejeliurqBJFKNdXUCaWBXV1AqK9Arq6g6K9iurqD0Cva6uoEkTHl/aNaXFdXUHorjXV1B5XV1dQf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7" name="Picture 12" descr="king+oliver+ba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796136" y="3890812"/>
            <a:ext cx="2931149" cy="232537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620688"/>
            <a:ext cx="7451179" cy="519719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971600" y="5949280"/>
            <a:ext cx="748883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b="1" dirty="0" smtClean="0"/>
              <a:t>Edythe Turnham and Her Band </a:t>
            </a:r>
          </a:p>
          <a:p>
            <a:pPr algn="ctr"/>
            <a:r>
              <a:rPr lang="en-CA" sz="1100" dirty="0" smtClean="0"/>
              <a:t>(Photo courtesy Black Heritage Society of Washington State, Inc.; Dorothy Hilbert Collection.)</a:t>
            </a:r>
            <a:endParaRPr lang="en-CA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83977"/>
            <a:ext cx="7715250" cy="956791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Jazz Music was …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1484784"/>
            <a:ext cx="4176464" cy="2858616"/>
          </a:xfrm>
        </p:spPr>
        <p:txBody>
          <a:bodyPr>
            <a:normAutofit lnSpcReduction="10000"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 smtClean="0"/>
              <a:t>New and exciting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 smtClean="0"/>
              <a:t>Popular with the young rebel group (speakeasies)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 smtClean="0"/>
              <a:t>Made more available through the radio and records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04" y="4343400"/>
            <a:ext cx="90297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716016" y="1484784"/>
            <a:ext cx="4248472" cy="2858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Upbeat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altLang="en-US" sz="2600" dirty="0" smtClean="0"/>
              <a:t>Had the reputation of being “immoral” with older parents (racist reasons)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US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Centers on the use</a:t>
            </a:r>
            <a:r>
              <a:rPr kumimoji="0" lang="en-US" alt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improvisation</a:t>
            </a:r>
            <a:endParaRPr kumimoji="0" lang="en-US" alt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www.kincanada.ca/files/images/map-canada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919" y="1525295"/>
            <a:ext cx="5695950" cy="490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83977"/>
            <a:ext cx="7715250" cy="956791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Canadian Radio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5" y="1412776"/>
            <a:ext cx="5328592" cy="5040560"/>
          </a:xfrm>
        </p:spPr>
        <p:txBody>
          <a:bodyPr>
            <a:normAutofit fontScale="92500"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800" b="1" dirty="0">
                <a:ea typeface="Times New Roman" pitchFamily="18" charset="0"/>
                <a:cs typeface="Arial" pitchFamily="34" charset="0"/>
              </a:rPr>
              <a:t>What was important</a:t>
            </a:r>
            <a:r>
              <a:rPr lang="en-GB" sz="2800" dirty="0">
                <a:ea typeface="Times New Roman" pitchFamily="18" charset="0"/>
                <a:cs typeface="Arial" pitchFamily="34" charset="0"/>
              </a:rPr>
              <a:t>, though Canadians probably did not realize it at the time, </a:t>
            </a:r>
            <a:r>
              <a:rPr lang="en-GB" sz="2800" b="1" dirty="0">
                <a:ea typeface="Times New Roman" pitchFamily="18" charset="0"/>
                <a:cs typeface="Arial" pitchFamily="34" charset="0"/>
              </a:rPr>
              <a:t>was the emphasis that the CRBC</a:t>
            </a:r>
            <a:r>
              <a:rPr lang="en-GB" sz="2800" dirty="0">
                <a:ea typeface="Times New Roman" pitchFamily="18" charset="0"/>
                <a:cs typeface="Arial" pitchFamily="34" charset="0"/>
              </a:rPr>
              <a:t>, which became the Canadian Broadcasting Corporation in 1936, </a:t>
            </a:r>
            <a:r>
              <a:rPr lang="en-GB" sz="2800" b="1" dirty="0">
                <a:ea typeface="Times New Roman" pitchFamily="18" charset="0"/>
                <a:cs typeface="Arial" pitchFamily="34" charset="0"/>
              </a:rPr>
              <a:t>put on home grown talent. </a:t>
            </a:r>
            <a:endParaRPr lang="en-GB" sz="2800" b="1" dirty="0" smtClean="0"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800" b="1" dirty="0" smtClean="0"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ea typeface="Times New Roman" pitchFamily="18" charset="0"/>
                <a:cs typeface="Arial" pitchFamily="34" charset="0"/>
              </a:rPr>
              <a:t>T</a:t>
            </a:r>
            <a:r>
              <a:rPr lang="en-GB" sz="2800" dirty="0" smtClean="0">
                <a:ea typeface="Times New Roman" pitchFamily="18" charset="0"/>
                <a:cs typeface="Arial" pitchFamily="34" charset="0"/>
              </a:rPr>
              <a:t>he </a:t>
            </a:r>
            <a:r>
              <a:rPr lang="en-GB" sz="2800" dirty="0">
                <a:ea typeface="Times New Roman" pitchFamily="18" charset="0"/>
                <a:cs typeface="Arial" pitchFamily="34" charset="0"/>
              </a:rPr>
              <a:t>Mart Kenney band, </a:t>
            </a:r>
            <a:r>
              <a:rPr lang="en-GB" sz="2800" dirty="0" smtClean="0">
                <a:ea typeface="Times New Roman" pitchFamily="18" charset="0"/>
                <a:cs typeface="Arial" pitchFamily="34" charset="0"/>
              </a:rPr>
              <a:t>broadcasting </a:t>
            </a:r>
            <a:r>
              <a:rPr lang="en-GB" sz="2800" dirty="0">
                <a:ea typeface="Times New Roman" pitchFamily="18" charset="0"/>
                <a:cs typeface="Arial" pitchFamily="34" charset="0"/>
              </a:rPr>
              <a:t>from Vancouver, became known from coast to coast in the thirties.</a:t>
            </a:r>
            <a:endParaRPr lang="en-GB" sz="2800" dirty="0">
              <a:cs typeface="Arial" pitchFamily="34" charset="0"/>
            </a:endParaRPr>
          </a:p>
        </p:txBody>
      </p:sp>
      <p:sp>
        <p:nvSpPr>
          <p:cNvPr id="5122" name="AutoShape 2" descr="data:image/jpeg;base64,/9j/4AAQSkZJRgABAQAAAQABAAD/2wCEAAkGBxQSEhUUExQWFhQXGBwaGBcYGB0cHhodGBocGB4dGhUaHCggHRolGxocITEiJSkrLi4uFyAzODMsNygtLisBCgoKBQUFDgUFDisZExkrKysrKysrKysrKysrKysrKysrKysrKysrKysrKysrKysrKysrKysrKysrKysrKysrK//AABEIAMQBAQMBIgACEQEDEQH/xAAcAAABBQEBAQAAAAAAAAAAAAAGAgMEBQcAAQj/xABDEAACAQIEAwYDBgUBBwMFAAABAhEAAwQSITEFQVEGEyJhcYEykaEHFEKxwfAjUmLR4XIkM1OCkqLxFWPCFkNUc7L/xAAUAQEAAAAAAAAAAAAAAAAAAAAA/8QAFBEBAAAAAAAAAAAAAAAAAAAAAP/aAAwDAQACEQMRAD8AzfHGQGHT+1T+yuNAY2n+C54T5E7H517icGczrHKR761Q2LmVxPXX99aCwe21q4UOhVtPUairLE3c9saaZswPRo8S+kifnXnGrfeW0vjcQlz11g+hAFR8G8wG2bfyMRNA/beWAPxRB84mPcSKa4ji+7QhYlxHmuUzI6GefrSrqlWnmhX2kAgjqpFVnE7wuXWI0WYA5COnlQR0apEnTQiRUYtT6cqCVw7W4oPVfbxCjnibxJG6sdvKCI8taA7Z7tleNtT7MK0O/by5okhlzD0MT+/Ogq8YJW2QIkaidgVH61O4biH16ZtNdgADUfjKkEhQCEtydNDrHziKl420FBAPgBaCORYLqfagouNXicQ6qYBgmD5UvAydBr5gevLnT2E4M9y/N0x3hkEcxppA20o24JwhLQUADNzY77nTyoBrA9nmYy4yjkOfLl/eii3hQqBLYygD39adxAAPh031/U9TT1jDATJnSgSxjKDyMk1O4eJJOh5zG+0D2FRMRlVSzREg69AZqZwtgVDaEN4gR5x+VBMNO2T+Q/WmifKvQ419v1oH2bWvG/ZprOJHt+tOAig9QxXobWP3ypRGhrwNQSAIPt+tJu3AoJ/e9Nd5Hy/WkZsz/wBIBn1nQUEvBWsozH4mp6ZI6Uzdvcuv96dw5oHXGoX96VAxLZ8Qi8k3HmdR8o+tTUf4mO39qg8O1u+cZj6tsPkKC3ucvWvbAkE9T/imrjRTiGAB0FA5m8q6mZrqD58xeGBFu5yZYJ84JH5UIcZw2S4f3rRr2b/jYY2+a+JfkdPrVH2jwhZc3P8AtIoFdmcStxWtvEMAG+sEeYB+lQ3wzW7jWzuo08wJMiq7hGL7q6DymDRdx/Dylu8msD5qZ0PnyoKjiYOWfxKkeq6SPYmfKap7NsuVRQWYwABuT0jrVxxdwbbR5MPIzDD0I1prsniVtYyxdf4bd1WbyEwT7b0Fxj+yBsZheYK/gyKPFnJiTOyos7mTMipnZrsqmKzoWClRMhTIIjzGhmjvtdZS6q2pXvNXS4WAVUBnUky0tpp5T5h3DOPWk7y7bhO8K2nReX9YM66zr0igh4vspcNtxZIuBc2nMwR85Aqy7KYo3bVsN8dsG2wO4Guh/fKr7gF3JdK+EhlOo6qT+kVF4/fTD3Q40u3JUEAeIMY8XXKTv50FPiG/jNAzbLBOmwmdNpmp2GwZMG6ZZpga5ROkAT9a8t4DuRpq7S0kSQyifzO1T+9Jt65UYgFNZJaen735UEnD2WYhAsEGZY8tpn2qztXFCgIwYKANNuY96orGN7xFS5/DcmG131Oh1mOcVNwtvKiqNAB+bEaeen5UD1y8BBOup9P3pToxUCTtrB66HYVGUFj5TBHsaq+03Gha8CkNc5abeZ9tqCD2i4u1092PhWduseVX/YzHZ1uWv+GwKzvDiSP+oH51nmA4jEyuaTP5/wB6KexWODYkqAwzqN/IAj86A9B/zTkb+361HAKs09R/apdvXMR0H0JoEC2WGm8CPrTeCZs2tPWzBny/WnXAOo96Dy5dnQbUkHX2pKJG9Lt7yaBzb1/zT2Xl5H86j22kgnp+tPXLkf8AS36UHqiCP30qQxiAKbsdfT9K6w2Zy3sPyoHsVosdf2ajcBOYXLn8zaeg0FecavZbbNzjT1NPcMTu7KL0E0EqPzp4Df1/KmrDaA+U0+eQ9aDsteUqK6g+buwOL/jd0T8eq+o3HuKvO0WBkOANhPp1/vQHgcSbd1Li6EEMPUcq1m+y3kS8uquon33n98qDGMXaKMR50adjsYt62cNc1kQh/T51T9quG92xP7+VU/D8SUcMDqDIPQjnQXfGcIyo6MIe3AcdRurfp7VS5spkbRB96L+090YqwmLt6MJt3gPPafKfzoHzyINBKfGOwVGdmRJCAmcoOpyg05hEOYgbwGEc9R09agnUedTuGM2YMvxICw841j6UGl4DHgrhwhAyK3i0k5gZ91cQfWakdtcC923bcDx22JMcwTy+nyoNweKyEBWlCqupjVGYGYHrII86JsLisWqMHyu6IS9p1hlnTLbKjUwQdZ286B7B9pcMttGvXFW4I8OpJIAnQAwPPyqM/Fku4lHtMCpUHTl4gSPWgrg3Zy5icZ3TsFLMWY7T+I5ZGp19q2PBfZnhba5rdy8twfCS4I0MiQR8M0FFiMGC2ZtZjTzMSR7VYcOH8NM4MAGNp+Jtx0iqS1xUszWjo4MjpAO87yafTiP8NbmmRQ0zsSGafWOXrQTeKcUSypYyoB1O34TEac6zPFYs3rxeYLN/jf0pvtX2j7+4VSe7BmDsSJ5e9R+C3A7AR4gQfYHWD6T8qC24YAFksNhNW3Z1MQ1y7fw9oXBagasVBJEQo3Jy6xpy60LYu+FQAasxGUdaI+yeGvJeS0mJdA4zXQoDAEiBOaQJ222oDnstxvFYpnN6zaW2nhLK+uYBdMmvOTvpt1ohN0o0n4co1+dQOCYNMKvcKALZzNOkltJJMASf0qlx32hYC2xttcLkaEohYb/zDQ+1AaOddNtPzpOePqfeqfhHGrOJQvZcOg0PIqTqMwOoNT7tzfWgWt3N6CqrtN2os4K2Ll6SWJCqo1Oh0HIaczTq3BHkN6zP7TcKbuKsEkhSq2wIMaljmB2jl10oCzs19oTYm4ZwV5bMx3qAuF5+OF5Rymju4czLBkFTry/Capeyt67gVt4buVYG27KLbSzZWXUzG4advwnWruyIYnlrAOkDpFBIuNCwK9w4ygLzptDPi6DSlWHgZjzoK/jNwvdtWhzMn21q9PQelDvC27zE3bnJIAq8ttJH196CUp1+X604N6iWLklj+9KeS58XrFBJrqb770rqD5JcakD2rQ+wXFVaw1pjsZ8xNBHEbGU5hoD+fMUrgmP7m6rfhOjAdD+tAX9rMKTOnUj2rOnEE+tbNj8OL9kkCTEg+cSPYj86yXi2HKtMaH9ke1BP4JxA2wwOtu6MrjzGx9dqquJ2Arkr8M6e46Uzhr0SD8J/PkR50u4xid9NfTrQNZtPzqTwvFBL9tiPDmAYeRMH6GobLlPUH614FkwOelAZXEC3UtkqEYMFaY+LUSfJh7EmpuA7T5rwGIZjcLoM6+ItGUKMqiSSyjbrQfdw5YSzg5ZHl1gf82nqa8tBrdy3cU5XVldfJlOYfIigMMTjBjsYGCvabvLdu5rB+PuyRJ3AgidQSaMMdx7GcOZrZJxdo2/Dc1U29x4ngqY/q35kVXcKw2G41i3vz3FwKC9qZFwrobiuIKsDrzjerbjnFsLhMPeXDtZuMGRrixOYHQKWUgljEBvFB30mgDuEcJfF2nvXLndtaYE3DAEsZI1YCIMzIA85onxvZcX8PC51eSyLqytpOv8ADXKG5a9N6lYPhQ4lhsPbRSuHW6btxSAjPuqzl2MjXzWjPifd2rf3hiFFhGBadlgEjz2oPl7G4ZlYyIlmg9YMHStY+zjsThHsJfuvcLMGDL8KwemkyIBkHlQV2v4XewmIVrih7Dt3tq4BKutyGK59v+XprzmjNuJYK1hnv27DBO6KKO8YgXHmF7omIOpnXY6CKAU7P8LW/j7wOqWWcKP6UYiSfSrvsOjXMTdu6BWiB/pOmnutBfAuIHCsA2qmNvbf+1W3aLtOyuhwrd3Il8seIzpOnr86DUuO8Nu4uy1iy0Pc8IfWFEEkmNYgEe9C6/Yi0A/fk6GLJge/efpQdY+0PHW/hurMEZsonXnppMeXtRR2U7V4q9mu3cUrAQvckkGZHiCINV18RJESDPKgLuz3YV+HWrrtie+lQAAmUASTzYzr+vWp/emPSag8d486g2kuW3i4UaMxK2nQOrEHQsDG2niO21Zt2+7TXGc4a2SiLGcjQsekjZR9SaA3xnHsPaU95eRQDsDJPook/Sqe7wy/xhPv2GK5cLcNtLDaMwAVyxYmATIhTyG81mSW0mAPcek1q32E4tc2Kwr6rcUNHoMrD3U/9tBedm+L4i6tq9aRLiL4LisuW4uoBNpyAPDJJGYzt6l415yCN6qOI2Llq93OCCgKFItn4FAA0j8IiPnVs+IWTbBBZNHjcMdYjeNaBTfyio/FsT3dv8vpT6aa86p8exvYi3aHwr439NgPc0Fnwmx3doTuxk1NF+ELepFMXWgaegpvHXICr1MUE2y0JJ6SfzoN+0Dt8mCTurBDYphPlbBGjN/VB0X51XfaF9oAwwOHwxDXyPEw1FoHTX+vy5c+lY29xmYsxLMxksTJJPMnrQXn/wBYY/8A/MvfP/FdVNk8q6gJ+NW1a3K84MecH68vahZTG9FeGuL3eUkRIM9Nefzoc4vbUXGyMCs8j5+VAbdle0iWbDi83+7XQc26Aecn5GgTivFHxFxnYBQTIVdh/f1pFy54In9iiHs9wFTdtreK5XCsAGDaNMBgDIMA6UA1hsP3hiYPXl716pKtkYQQYIP5V9AXexvD+68WHERuCQfmDWCccVFxF0WiTbDkISZMDaTzoGrlqNOXI9PKmLbFGE8jUhHDrB3G1NOJWean6UEi5jF5D5/4pOHDXDAjzMdTH61DFWnCklhOx0JHQiD7ig0pMDZ4dwuziEzjG3/4avmbQtmzsE2EICPUjrWeIr3SLZBL7qw5wOfnHOr7FdofvVvDq2gw1oq39Vxm8RUdICx6mqXA4ycShBy5Y8wJ3J6wKC/7JfaHd4ZNprYvWiZjNlZT5GCI8qf45xfG8URmS2cNgWfNcd7g7uQQDmcwIB/CoMnrtQd2gw/+0ACCXCkFdQZJ1EcvyitU4fjbuH4dZe7lFm3YIv27iKM4IOQKpAPeSMuu4dSRQedglGJwx4XjctyyRmw15DmDKNSiP+F1+IAw0ZhyqoweE+6XcZh8v3kWAuWxA/i+MF3CEEFrYIYaaSfOhTB425gmGIwOIDrIOUgB1jldsE6iNM4keYqx4jxP75fv4vCW7i3Ape5JEWy4VO8QgSOmvzFBb3OA4fHZbuDgswGZCAiPvJVZhHEQybbMNCKBu0PDls4g2gCsLLKxPhPi02nkN/yrR+BXrl23bt2wTeDL/EVZm2hzEE6KqiZjdiRO5lvtnwu3xDEXLdhgnELKr/DaFGJtlQ4y9LiAxB6dNQGUXTJOkeXT5Uc9huzN9jaxFprQKmYuSR7Af3oIu4dkLK6lXXQqwIYHzU7UV8L7YX7Ftbdm3bGUCSST7kaf4oNg4twJHS4wMXmU+M/CWC5Rm8tBXzxjFcXH7z4yxJ9zMjqDyNX/ABjtFisYhF+9Nsf/AG1AVZ88u/oSdqh40m5h5Inu4yN+IKdCrHmNZHSgpUaDNaH9kmNFrEXrzGBbtd4fMK4U/wDa7fSs7QVon2OdnXxOKa4T/s9oRc6XCSGFvzEgMR5AfioNf4G4QNfvAi7inlVgkqu1tdBpCAM3Qk9KzbEX+IYTF3rt5Hc58wKg93cUnymFC6wenOjXtRda5irdtRmVVZn8AJSNFILHLLEk/CYC8pprtZ2kSxhw91HnMV+ElYKndwIEkDUx8R0oJR4/ZfD98jSnoQZ5gqRIPqK97PL4WvNIa6QTm5ACAPKBr71k2N7aoLYt5O9dD4XmAQD4c3M+EwR1FDvEOO4rFkC9dZh+FBoo88o0085oPowXlLCCCF8+dZz9o3bMpntYY+JTle6Pw6TCnm+u/KqDs9xkW8Jftkn4TE6jkB5b6UjjOBdv/TXKZhcss+Ucwt9jry1DrB86C0+z3sV9+sNduZWQsykEeMn+Zbm4aTMn+9BHHOHnC4m7YzZjbbLmjcQCDHWCPetUxPai1hbTXrC9zetOO9wxPhZGGhVZiSzLJElddKyDH49r925df4rjsx9zMew09qDs9dSM/lXlBIxN3UgE5Z0FR0UnYa/oK9p3Daa+URQPYDBZ2UEhVLAFiJABMSRvGutWl3FPhcQLVxMpsNlyyTPMc4jWQQBINIuWwbUJuOWs1efcbnEbeDd8PeZbVo2rt20Ua5cyMcgyZp0GksPxGgtsBj7eNdWvG4LG15c5iQDkPxCIP8o6TpWY8Twvd3GWcwkwfQkfpRbxG1fRDabCPYwpMQbRLaczedc2czuCBy2pntPwycRdsIjwh/huZJYZVMFssEz/AGoA1TBkb05cgiRz3Fe3MMykhlYEdVIqdwjhH3jvP4iJ3aFyGkEqFY+H3AkdCTyoK0Crzs7dBzL+KPDpzMiqFNafweKa1cV1glWBAIkGDMFeYMRFBNZu68ES2Ub8y0E+us/Kq1bpBnnV52i4e+Gxvd3dxkYxpAuKHIHkCxHtSuJ9nmOU2FLkrJQakxrmSPiBGsCguPs1w1nE3rgv5i1pFa0FJzfGQxBXXTMs+U1A+02ybXEb9sFsn8NlBYkeK0hJGvUmqbA4rEYG+t1JtXkmMw1EgqQVPkdjUXiGOuX7r3brZrjmWYxqduWmwA9qBm25BBUkMNQR+frRF2T7RjCYq3iCsQStwL8Ny2+jBk6xrpzA0ocFSL1pBbRhqxnNPIg7DyoCnj3GVs4+/cwt1jh7gm2UXKviysVy6eHMsMRqY585eLxFviJF6ywscRTxZQ2Rb2UCDbadLgUaTqYg8mIzirGRcyDw/iQ6g+Y6e2tQrGHNw/wpLf8AD/Ef9B/F6b+tBpGFv4TjVhWxRFrFoQr308JZdSC6RDaD2PMUNf8Ap037y2kdblotms6sclsQbucAAAnkB5zFPngN6wQ1y3ce21vvPvVpCcilYfOCPwg+INDesVE7RYzEYa8qXGbWygLSV7634mtsT8Q0bYmdNaCPewEr3ikFtSAdcw/F8hrrvFNcIu/wrqnYCJ9T8veo+F4hqBrEHQwd1PURR39mvA0ZHN45hdzL3RAgjUZiW5+Y/wDAUfBuH4O85uNZf7uq5QquxdnOsmPiYCSQInkK1/srfW1hVs2kVVVQVZGLq6NMsGUT3pAzQw5gbVT4P7MsJaclL10KYbITOVlMqyusMCDpvzoq4RgbGHVzbUAFszGfic6Fj59TzoG+I4+zhLivd/3l4xlAk6ALmJAmFEA8hPzwf7ROKtex14LcLWUbLbAaVAgTABjeda3TjnZuzjbV3vviZSO8BhlUeIc9gfmNOdfNFxQCQpzKCYMRIkwY5SNfegbq7wGDi0z8yIHod9arMCqlxn+HnBA5HmfOrrj2GS2lvIbmZ9CGJgenhAMzyPWRQdY7y9FmwmZ77hEX0GntOs+VSe2PF7yYnuFvZ0wgNi2wAHhgB1JAAYSCNelRcE9+wjX7ZKsq5cysoNsOcpkTmBYkDQVQUD+JxLXGzOxZup/vSFFeAU4FoFe9eUqB+4/vXUC2NeW29/KvbpptTQE/ArasdHdWjrI+Rqm4xaNq6RoGk+JTqddNttOXr1p7hrgEEanmJgfOKtu0HDzcQXkXxATcEg6AaMI+s0C+zHE733LiIN24ciWHANxwIF2GgzpIPKo/HuKXbl1ri3XU+FlCXSRGVdNCNfarP7PblhVxCYkOyXUAKpzCtm12I110NVdzgxuXXOHQm3mJUDcCdBqaCsx3GLtxQ/3i6Lkwy94wnz3+dP8AAeMYiMT/AB7sfd7hgu25KoDqf6/rTPGeDi2fCZO7/wBB6Mf/ABUPAHLZxLdVt2x/zXQ5+ls0EQuWJZiSeZPOn+G5RetM5CoLiljBaArAklRqRHKk2U8M+dSl4fnkjYKSf3+tBa9puNHiGMbEkAABV8IIBybGG1G+3lT2BxwKwhKDNmAB1RhrKHoea1Q2EytcWZiCD1B/wRV8lhWQOF1KiSDzGk+tBUdreKNiLqlguZUCkgRmMzJ84iqWKexzE3HnfMR8tKaFBwr1hJrokelSMEksR0E0FzhrwCLI5DX25kUPX7kuW28UiOWvI0Q27Q7gHmE1/f60NoJoDfh/2ocQs2e4zW7giA9xM7wRsTmhvcGhLimPu37jXL9xrlxt2YyfTyA6cqZZQCYJjkdpE7xyrkUFwC0AnViCYE7kDU0BV9n/AGROOdmee6TQwwBJP4ZnMNNdtY3Fa1wfgFnDsrWrZFyIltTBMnSOp+vPeoXZvgBwYkLZWzAYlc0sQNC3eEkEbxPOIqvf7QbIviINuSM5lQInMddzMADz6UBZiA4uEM0W1U3HMRCxopM6sW16AKfI1lXFPtCxAxBbuwqoIt22BA1iGYSCTl1/5vKkdp+2mJvJftkd2l3wlSPFlBAj3Ag+sUJ4jD3Ec98jZgivDGCVIGWDqdREUGw9jO26vh7tzFeBUKhy8kHvJAAHn0101rJO1lqwuMvDDEGwWJSAYE/hE8h+VReJ3vF3aXC9pYKT5qBt15T5VFSNj7UC7Ftt1GaNx/cdKLeHcas37LYfEgxl8BVFXI/Jgxb57TVDguGXgBdtgkDWRr66DlSeI2i1xSoDF4GVAZzbRl3zGYigse1HZJ8IBdUi7h2jLdWDBPJ42PnsaHloz7PcbuYAoMQH+7MYuWnTWOYKMBHL9KKOIfZ9gcdb7/hWIVDqTaYkr6QfGh9ZFBky1Pu8QL2rdopaC25hlthXM757g1Ya86Z4jgbli41q6pV1MEHn5g8wd5ppKBdeV0muoJl+wQs5T60zYwTNDQSsxPKek9al4q5OmYny6fKpeDujugBAMkEDc85J+XyoIVy01k9VYaGN+sTzG1X/AGf4pEBbbNOjZddNwsHQTzJ5UM4lc1zIGmSBJ2k+XQVM4Fxj7tdJEtabwsJ3XqPPnQEfE7jYSGSxba20bMYUiNGgb6wDOsctJHcV2uvsdO7QfygEj3DMR9KO8Q1plW7aYPadfEnIctSeflQt2mt4i23eqVNh4Cnu0OX+lpWZ8+dAO4jEve+O4SB+EmAPQKAo+VP3cKyYMkiA+IUA8jktvz9XqXwXGXGuZmKhLStdZu7tiAg0E5d2fKo9atMZ2rxZw6Lea3c74sGzWlkBspWIAE6dJ8XpQCaN4QKIuE2HZCUVWiTEwTA2U8jHzqJ2p4ILItXkk2rqif6XAkj33+dSuyuOKaHVevT2oKdLqm8Mk5XEAHlvA+gp3hfERbuZWnLME9PWkcVwZt3nHw5XJHPRjmWD0g1VXGkk9TQLxRm453Gdv/6POkpSJp7CiTETQKwy6kHmKXw8/wAT2M/Lp7Uu/bKiSCFJgEjnvFS+znB2xDXGBgW1BJ31YwB8g30oFeIWCw/lafMa1TINDpoOvrRbxfClbLrGiIYBFClncaSeU8/L32oEsun0/YpV5YjXz8x6+dPkSo0MwczE6nWOcgxoJGvWmriiPM7enmetAWXe2Ny/YFu6qnJ8CrIkmRLAkyAPeY1oZxNxkeCSSkaEaCBsF8tqtOBcPViGiREnWN9IBM69PWeVRO0NgLiSnQICZn8I5wPKgXgrk/xL4LJoJAkyBvB+IQNfWm+P8XbE3nuE+DREEBYtoMqDKNB4dwNKkY20bdkqRrMhuRXyPvVKKD0JpNdmoiwnZLEXMKuItKrq2bwhgGGVivwnnpVF3BD5X8JnXNpETM/Kgu+E8WFhbeR2Vmzd4VOnxQojpGvvRLx7AribBxGG1YQXyfEpXa4I5gwOoH0zpDFEHZntC2GefEFPxREe6nf50FvhftSx6rku9ziE2K3rQMjaCVInarLAfaHgS4uXuF20ugg95hmyN/8AH5TVN2y4RZZFxuFju3MXEH4HOxA3AbXTkaD6DWsfxbgfEBFy9isMZkK3woYiQIdRpyBA8qpO0fZLA2cOb+G4il4AgZIDOSf9LCNeZGlAQNOKDvH72oHcw868qV9wuf8ADP7966gfuYdgCSDA5xUIXCDod6tLuJlYgg0js5wv7zirVmYDNqYmAoLHT0FBOwrX3s3ne45S2gRROksQoGnRZPtVK2IuARmMba9Nq13g3ZgGxdVtVuMugG2UGY9238qG+0PYtkI7sFgZ06RPOgBeH497ROUnKfiXkf8APnRv2Y4kLqm2yh0O4Ou8aQeVDWP4C6Ww0SZM/MgfQf8AdVfwhryX0FkHvCwCgRqSRA103jfTrQGvGuEthEc21sOt65at21NldixJFwBdYbLGvKqnt5jAcRcti3bAsXMngGUNGgJWdI2Ecoo87K9pbFy/dweKFo3UZYaQUd0MnKNg6so1nUrpUTtl9meZcRfs3HN05rptsJzESxVCNQek0AZY4g72Dh76yjDwsFClGGqkAACAeXSaHuE4jI45GdQdp6etaHw7A3VtquMW0gynK11lVtidBuTHlHvWdcYdTfuZdVkR/wBK/WgIe0uHm1buj/8AW0eXiWfYx7UN/dw0SMp/P9KIOF4oXMJftO2oWUJ6rqPpI96oMPiCuk6TQMXMGw219Kbw9zKwPSiD75aYCRB6qaoMQsM0aiTBoCHi9vNhQ0yFYEe//k/Kp3YjtNZw1p7N5fC7Zi0TygfKh4YonDlOUj9KrStBqfGL2GvYTENauK0WnIEiR4dKy/DLLATE6SdteulNz0r1TqNAYOx5+tA9acLJIDEgghh8JMiZ6jQzXkzuY2A06CPT6/OvHAnTnrtsd49BXImk8hQX/ALhyCADDe86EQfemO2VjJi2EHVEMnnKDWf3tUvstegqASGIJXSZPwR1kaEb7Ux2vuFsUC++RQT1316+9ApuIKMPZzw4D6rzZQdRPSKNOG9muEYuwt4O9iTlyl4IbplMg68xWc3LeUBXHhBkHyIp7DYpbWV0bxC4YQqSMoAYNm2JzEjLvFBsQ4ThMHbVO+VbaDQXDprrO+s9arxc4Zi27o27V5gDJRW8KjdjdEBR5kgajrWa8R4+2If+ILYAGmW3BJGgmSaa4NxX7qe+tEd9qAr2g6QfxatGYEaaGgndruFYKyT90vOWVir2rg280uDRh+5oes709iMV3md7km675pEAayW8IHWNtBTWHHiFBa2HJtMnJhMeYMiqWrZNx6GqsrvQKYzHlUp18KnlGnzIqKoq5+6M2VYIKpsf6mYj6EUFZFdVn/6M/Q11AyLvlRf9kuFNzHMQYC2mJgfzFVj99KDTWifYwoF3Ev0toPmxP6UGljDghTB56knmfXnXXcGAjtrIBI8R5DpNScPcGRdOW1e38QuRx/Sd/SgqbPB1exbBzSEEeIg6iTrvvUbF9mEIJXNmAOmY6k/Or/CXQUT/AEj8hTguCgyfiXZJkNm6T3llEdriOSQWGcqT75enw0z2W7a4q2uYoGtIhUDMT4xLFiXJYCNMo0A9K0HjtwfdLh/9vTzkifzrOuGcNUYMtrvdbMPJGgfP8qAe++Wb1x795le67FmgOJk7bEQNvQVS9oRa78mwCLZAOU6wYgxptIp3gyLmE0zxhx37hRCiFA9p/M0DmBYZYOxOvy5UuzcwoPwXCPUT+dRrJ1X1FWXG8Aq+NEyg7idj09KCQuLwZX/clm6kR84aqXj+IR7i93aFoBAI6mSZPzqThrlvKB3YDTvrt/eoXFEGcQIkbelAwp8JHOP1om4xjrKpZFvDhQECkmPEQNTtzNUGDsZmVf5iB7SJotxWFsNbggEwcs6AEfppQCeLxqsCBbUTz5ioC/SpuItwpGUaaEx8jNQoigfN0ww0IMbgE6dCdR7UllkjYSBHT1JJrwXNMsmJkjqRoD9TT4sAoGLAHkoHLqTy196Cz7PKGa3M+FmEASTmykCCfJuu1L7ZD/aAJkBQAesHkee+9edlQr3GtMcrOua2/wDLcSSNuoJpfakz3XNgCpPpHP60FZi3m2BzB/SofKPM/pVjfYqFaN9PzFNrZLM0ARl1FBDt+deMkHmBUu1a+LLBUCTJAOumknXXkKj3htQNqulKtNBBpVtd9R+5rzQN6UFhZfxr0mm+JBVcwI01H+K8snVfWiXE8PwbBBcuXbd9zGaB3QGkMx3EcwJoKm9wZwLVlDav3bvjC4d+9YSvwOqjRokxrsaN+GWbwLu9jx3LkkXAVKi3/DClY/pmgdE7m4pw95muAkKyhkI0iQxiJBO3Wta+zTB3zh3a+XZu8MC4S3hgbE6/ETQL7+//AMNfn/iuov8Au/8A7ddQfN5EcvnRR9neP7i5eYjRkCz7/n/cUPMlWuG7QMti3hwlrKjMczIrk52B/EDERyoNQxnaBbZKGAVgEDY6DQVFxPaRSr5ZJiFjTU+EDyEkUM9q8X3eIfIqEgjVkUgyoOsrqfOqhuMtoxW1oQdLSzEySCBvzoNOtcXCoo1HhAgkToI5GKXa4qr7MNvas3xPFmEAC0+/4AB7TBmow46wBAS2NP5THnoGHKg0PFYnvg+GG4w6MTy8Sq2h/e9VHHrJscMuRp8YG2zK8/rU/szxJWxjWmFoMcLYKkKczZrWZgDMZVAGnnUjtyjW8FCKrHMfCygqRlYGUOh+KgxXCXchDQfKq93zuzHm0/M1Na9AYFIOvoPQVDsL4hQSE+IeoomxFxXIS4pOYxPOh60PGD0g/WtNxnZYvcVVUjU6k8p6CgzniuANlsu43B6jT61U32mOtapx/sMMigFs0aGZE+nJYoD4p2fu2CRdUqwEg8iB50DnApVlvBQ4Q+NB8UREwd6KXS1cs501kmQRsC3/AGsKGez3DPvBKI2W4QefIc4A2B19qLOGfZnikuqz3VyDVu7ZgT56rBM9aCivcHDMYYSdgdAQfSqLH8FuIpbKco9dvWtmw/ZOCTMiZAj8z++dJ472RfEp3ZfKpYEgTqB+GOlBi93Dtat23L2XS5LZFdWKkiIuIPEpgDQ6aU1w60rtluP3YI0YiQD56g/+a1qx9lttUysbtwBpAzACTALQBvGkmdKiYj7NbaNmUOQPwsJkRzoM74NhFdtwHBEDMBO8x19utSO1qFWQZYET7nSPkKKOEYnCcMxd1MbgjcLAd1AVwAdzlcjrHURWi4fgmE4jZZmw2RC0KrABhABkZfh1PWaDD+HFLtru4PeidSwgiDACxoREzO5FTuE9nbl9WAXxI4VmMQBE6Dc9elFvFPsjxFt2bCXLbJuqOSGXyzQQY60Y9iOyTYayDfE3yIYkggf0qR+GAN9fagzPD9irsn+KvyJn6aU6Ps/NwHNeAM8kJ/tW2Hhq9B7U23B1P4R8qDEcJ2EcXnwzXQMwR0cLObKHnSdI0n/UKb7ZcBxOHsJ36YdlQqqXk8D5dfC1sQGk65iCdN63QcJA2JHpUDivZRcTae1dZsjfMazKmg+duHIstnkZVLCIPi0ygyw0PlJ8q17szwbB4uwjCXgCVOhVjvsJ9KquM/Y7dQA4W6LhG63IB9iBH0ruE4HiuCthVwzaPIGVXWD8UuHzawP8UBzgOyOEtsCLAnkWMx6TRGLI3H515wxS9pC6wxUZhroYkjxa6VKOFoEd0f2f811O/dz1Pyr2g+YXtQBTKYec3WNPXSrW5h+hB/fnTHd5TNAvjONLXu8ZZzopgn+nJy81NVj3KtcRaD2LbCCbZKN5BiXUn3zVV5POgex1yCDmDEqpJGusaies71EN/epF1PCCY08J19x9Kim3+5oDnsk88VwDR8WGQfKy6+21Gn2gLdItW7HxQW0ifiA5+QNZx2UxWXF4B2IhX7vzADEQfa5Wp3cWr4+94WItKLeblr4iII11O/lQZHxTszirs3O51G4B1IHPL7e9DpwjJBdSAdiR06fMV9Hd8kzDA7T6a7j9azL7UOFvnS5aRu7UMS0bFonbbadeRoAFBua+gsCl4hWKhSQCRv8AI6SPavn9LhB0AYefOvoTsZ2gs42yptaMgAa2x8Sxp7gxINBKYXDHgB8/3tVJ2r4XcxOGuW1tqHZSFLDYnz5SKMgvpXoHp8qD5p4KLnD8YDdUo6GCp/ED0O0HrW29je0lvGqwUQyRMBiu385UAn0q+4jwixfEXrNu4P6lB+u9N8K4HYwwIsWxbBMkAmJ22JIoJQsinFSlClgUCCleFKdAroNBVcU4Dh8TkN60rFGDI2xUgyCCPOp9q0FEAQP1Jk+5NOla9CUCctdlpwLXoWgbyV6BS8tKC0DeWlBaWBS4oEBKUBXUoUHkV4TSzXgWgTPka6lRXUHzstsE+x+lRnEQw0MyDXV1A9c4hdYQ1xmDAyCdJGx9RvNJOJu5Se9fTz9fKurqCy7PB71wI925lnYNHL08qe7UWmsm2Ld26NDJznWI1PnXV1BTcOx183UXv7oBbcNqPSedbdh8KFTmxMEs0Ek7STHkK9rqB82RpoNqX93Vhqo3rq6gF+K/Z9gXLXO7KsZJyMVEn+nan+yfZmxhHY2gZI3YgkeQMTHlXV1AWRXKK9rqD2k11dQejeliurqBJFKNdXUCaWBXV1AqK9Arq6g6K9iurqD0Cva6uoEkTHl/aNaXFdXUHorjXV1B5XV1dQf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1026" name="Picture 2" descr="The current logo of CBC/Radio-Canada.">
            <a:hlinkClick r:id="rId4" tooltip="The current logo of CBC/Radio-Canada.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34277" y="1826453"/>
            <a:ext cx="4083616" cy="75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0.gstatic.com/images?q=tbn:ANd9GcSDsQ9Ne2BRXPnLEghBSS0Mhreav79NIVal7DyHyjA2A_vpysD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3000" b="99500" l="2778" r="968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28800"/>
            <a:ext cx="2959971" cy="234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3.bp.blogspot.com/-5nW9YTc1xMo/T8wo0tiGn6I/AAAAAAAAMZk/7hybcYz4fVQ/s320/Mart%2BKenney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1563" b="100000" l="0" r="100000">
                        <a14:foregroundMark x1="48860" y1="43750" x2="48860" y2="43750"/>
                        <a14:foregroundMark x1="48860" y1="43750" x2="48860" y2="43750"/>
                        <a14:foregroundMark x1="15635" y1="78750" x2="15635" y2="78750"/>
                        <a14:foregroundMark x1="15635" y1="78750" x2="15635" y2="78750"/>
                        <a14:foregroundMark x1="20195" y1="68750" x2="20195" y2="68750"/>
                        <a14:foregroundMark x1="20195" y1="68750" x2="20195" y2="68750"/>
                        <a14:foregroundMark x1="83062" y1="13750" x2="83062" y2="13750"/>
                        <a14:foregroundMark x1="83062" y1="13750" x2="83062" y2="13750"/>
                        <a14:foregroundMark x1="78827" y1="13125" x2="78827" y2="13125"/>
                        <a14:foregroundMark x1="78827" y1="13125" x2="78827" y2="13125"/>
                        <a14:foregroundMark x1="73290" y1="9688" x2="73290" y2="9688"/>
                        <a14:foregroundMark x1="73290" y1="9688" x2="73290" y2="9688"/>
                        <a14:foregroundMark x1="80130" y1="8438" x2="80130" y2="8438"/>
                        <a14:foregroundMark x1="80130" y1="8438" x2="80130" y2="8438"/>
                        <a14:foregroundMark x1="75896" y1="9063" x2="75896" y2="9063"/>
                        <a14:foregroundMark x1="75896" y1="9063" x2="75896" y2="9063"/>
                        <a14:foregroundMark x1="13029" y1="60625" x2="13029" y2="60625"/>
                        <a14:foregroundMark x1="13029" y1="60625" x2="13029" y2="60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1869" y="4252548"/>
            <a:ext cx="2276103" cy="237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97586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83977"/>
            <a:ext cx="7715250" cy="956791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The Jazz Band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75856" y="1484784"/>
            <a:ext cx="2592288" cy="28803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 smtClean="0">
                <a:latin typeface="Arial" charset="0"/>
              </a:rPr>
              <a:t>Trumpet,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>
                <a:latin typeface="Arial" charset="0"/>
              </a:rPr>
              <a:t>Clarinet,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>
                <a:latin typeface="Arial" charset="0"/>
              </a:rPr>
              <a:t>Trombone,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>
                <a:latin typeface="Arial" charset="0"/>
              </a:rPr>
              <a:t>Piano, 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>
                <a:latin typeface="Arial" charset="0"/>
              </a:rPr>
              <a:t>Singer, and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>
                <a:latin typeface="Arial" charset="0"/>
              </a:rPr>
              <a:t>Banjo</a:t>
            </a:r>
          </a:p>
        </p:txBody>
      </p:sp>
      <p:pic>
        <p:nvPicPr>
          <p:cNvPr id="4" name="Picture 10" descr="Louis Armstrong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124744"/>
            <a:ext cx="2845350" cy="221897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7650" name="Picture 2" descr="Stocky African-American man sitting and playing the piano. He has black hair and thick black eyebrows, and is grinning and looking to the left. The man is wearing a striped black suit, white shirt and a tie.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48680"/>
            <a:ext cx="2197835" cy="273630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 rot="5400000">
            <a:off x="2128374" y="248825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Fats Waller</a:t>
            </a:r>
            <a:endParaRPr lang="en-CA" dirty="0"/>
          </a:p>
        </p:txBody>
      </p:sp>
      <p:sp>
        <p:nvSpPr>
          <p:cNvPr id="7" name="Rectangle 6"/>
          <p:cNvSpPr/>
          <p:nvPr/>
        </p:nvSpPr>
        <p:spPr>
          <a:xfrm>
            <a:off x="7164288" y="764704"/>
            <a:ext cx="17124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/>
              <a:t>Louis Armstrong</a:t>
            </a:r>
            <a:endParaRPr lang="en-CA" dirty="0"/>
          </a:p>
        </p:txBody>
      </p:sp>
      <p:pic>
        <p:nvPicPr>
          <p:cNvPr id="27652" name="Picture 4" descr="https://encrypted-tbn2.gstatic.com/images?q=tbn:ANd9GcS6ZMMkYnRIFWqazpFiuiaGyQaElgtKfN9ceOViRwi2a530jZK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624528"/>
            <a:ext cx="2232248" cy="3015910"/>
          </a:xfrm>
          <a:prstGeom prst="rect">
            <a:avLst/>
          </a:prstGeom>
          <a:noFill/>
        </p:spPr>
      </p:pic>
      <p:pic>
        <p:nvPicPr>
          <p:cNvPr id="27654" name="Picture 6" descr="http://4.bp.blogspot.com/-dYoIYsSztf0/TrcVzgaMbkI/AAAAAAAAPM4/xGM-luk9u4c/s400/jj+-+chuck+stewart001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3789040"/>
            <a:ext cx="2220496" cy="2801888"/>
          </a:xfrm>
          <a:prstGeom prst="rect">
            <a:avLst/>
          </a:prstGeom>
          <a:noFill/>
        </p:spPr>
      </p:pic>
      <p:pic>
        <p:nvPicPr>
          <p:cNvPr id="27656" name="Picture 8" descr="http://2.bp.blogspot.com/-cIUYRE7IK5k/UdPoQqSGomI/AAAAAAAAEso/eLm4PIsNVI0/s400/Dodds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59832" y="4509120"/>
            <a:ext cx="3017912" cy="208235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987824" y="836712"/>
            <a:ext cx="2808312" cy="2088232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6000" b="1" dirty="0" smtClean="0"/>
              <a:t>The</a:t>
            </a:r>
            <a:br>
              <a:rPr lang="en-US" altLang="en-US" sz="6000" b="1" dirty="0" smtClean="0"/>
            </a:br>
            <a:r>
              <a:rPr lang="en-US" altLang="en-US" sz="6000" b="1" dirty="0" smtClean="0"/>
              <a:t>Soloist</a:t>
            </a:r>
          </a:p>
        </p:txBody>
      </p:sp>
      <p:pic>
        <p:nvPicPr>
          <p:cNvPr id="4" name="Picture 10" descr="Louis Armstrong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548680"/>
            <a:ext cx="2845350" cy="221897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940152" y="188640"/>
            <a:ext cx="29127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dirty="0" smtClean="0">
                <a:hlinkClick r:id="rId2"/>
              </a:rPr>
              <a:t>Louis “</a:t>
            </a:r>
            <a:r>
              <a:rPr lang="en-CA" dirty="0" err="1" smtClean="0">
                <a:hlinkClick r:id="rId2"/>
              </a:rPr>
              <a:t>Satchmo</a:t>
            </a:r>
            <a:r>
              <a:rPr lang="en-CA" dirty="0" smtClean="0">
                <a:hlinkClick r:id="rId2"/>
              </a:rPr>
              <a:t>” Armstrong</a:t>
            </a:r>
            <a:endParaRPr lang="en-CA" dirty="0"/>
          </a:p>
        </p:txBody>
      </p:sp>
      <p:pic>
        <p:nvPicPr>
          <p:cNvPr id="11" name="Picture 14" descr="lombardo bros.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539552" y="404664"/>
            <a:ext cx="2041549" cy="273248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0724" name="Picture 4" descr="http://www.allaboutjazz.com/media/large/5/6/d/f919e86532fbc5f2f00c9197c6966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3933056"/>
            <a:ext cx="4381500" cy="26289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14" name="Rectangle 13"/>
          <p:cNvSpPr/>
          <p:nvPr/>
        </p:nvSpPr>
        <p:spPr>
          <a:xfrm>
            <a:off x="323528" y="3573016"/>
            <a:ext cx="2935804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dirty="0" smtClean="0">
                <a:hlinkClick r:id="rId6"/>
              </a:rPr>
              <a:t>Ferdinand “Jelly Roll” Morton</a:t>
            </a:r>
            <a:endParaRPr lang="en-US" altLang="en-US" dirty="0" smtClean="0"/>
          </a:p>
        </p:txBody>
      </p:sp>
      <p:pic>
        <p:nvPicPr>
          <p:cNvPr id="30730" name="Picture 10" descr="King Oliver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84168" y="3178097"/>
            <a:ext cx="2831976" cy="3318722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 rot="16200000">
            <a:off x="5195522" y="3741582"/>
            <a:ext cx="1398844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dirty="0" smtClean="0">
                <a:hlinkClick r:id="rId8"/>
              </a:rPr>
              <a:t>“King” Oliver</a:t>
            </a:r>
            <a:endParaRPr lang="en-US" altLang="en-US" dirty="0" smtClean="0"/>
          </a:p>
        </p:txBody>
      </p:sp>
      <p:sp>
        <p:nvSpPr>
          <p:cNvPr id="20" name="Rectangle 19"/>
          <p:cNvSpPr/>
          <p:nvPr/>
        </p:nvSpPr>
        <p:spPr>
          <a:xfrm rot="5400000">
            <a:off x="1799576" y="2024960"/>
            <a:ext cx="199804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dirty="0" smtClean="0">
                <a:hlinkClick r:id="rId4"/>
              </a:rPr>
              <a:t>Lombardo Brothers</a:t>
            </a:r>
            <a:endParaRPr lang="en-US" alt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83977"/>
            <a:ext cx="7715250" cy="956791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Swing Music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5" y="1628800"/>
            <a:ext cx="4896543" cy="4392488"/>
          </a:xfrm>
        </p:spPr>
        <p:txBody>
          <a:bodyPr>
            <a:normAutofit lnSpcReduction="10000"/>
          </a:bodyPr>
          <a:lstStyle/>
          <a:p>
            <a:r>
              <a:rPr lang="en-US" altLang="en-US" sz="2900" dirty="0" smtClean="0"/>
              <a:t>Swing music develops from jazz music in the mid 1930’s</a:t>
            </a:r>
          </a:p>
          <a:p>
            <a:endParaRPr lang="en-US" altLang="en-US" sz="2900" dirty="0" smtClean="0"/>
          </a:p>
          <a:p>
            <a:r>
              <a:rPr lang="en-US" altLang="en-US" sz="2900" dirty="0" smtClean="0"/>
              <a:t>Swing was a dance form of jazz</a:t>
            </a:r>
          </a:p>
          <a:p>
            <a:endParaRPr lang="en-US" altLang="en-US" sz="2900" dirty="0" smtClean="0"/>
          </a:p>
          <a:p>
            <a:r>
              <a:rPr lang="en-US" altLang="en-US" sz="2900" dirty="0" smtClean="0"/>
              <a:t>It was simple, lack of string instruments, and included lots of improvisation</a:t>
            </a:r>
          </a:p>
        </p:txBody>
      </p:sp>
      <p:sp>
        <p:nvSpPr>
          <p:cNvPr id="5122" name="AutoShape 2" descr="data:image/jpeg;base64,/9j/4AAQSkZJRgABAQAAAQABAAD/2wCEAAkGBxQSEhUUExQWFhQXGBwaGBcYGB0cHhodGBocGB4dGhUaHCggHRolGxocITEiJSkrLi4uFyAzODMsNygtLisBCgoKBQUFDgUFDisZExkrKysrKysrKysrKysrKysrKysrKysrKysrKysrKysrKysrKysrKysrKysrKysrKysrK//AABEIAMQBAQMBIgACEQEDEQH/xAAcAAABBQEBAQAAAAAAAAAAAAAGAgMEBQcAAQj/xABDEAACAQIEAwYDBgUBBwMFAAABAhEAAwQSITEFQVEGEyJhcYEykaEHFEKxwfAjUmLR4XIkM1OCkqLxFWPCFkNUc7L/xAAUAQEAAAAAAAAAAAAAAAAAAAAA/8QAFBEBAAAAAAAAAAAAAAAAAAAAAP/aAAwDAQACEQMRAD8AzfHGQGHT+1T+yuNAY2n+C54T5E7H517icGczrHKR761Q2LmVxPXX99aCwe21q4UOhVtPUairLE3c9saaZswPRo8S+kifnXnGrfeW0vjcQlz11g+hAFR8G8wG2bfyMRNA/beWAPxRB84mPcSKa4ji+7QhYlxHmuUzI6GefrSrqlWnmhX2kAgjqpFVnE7wuXWI0WYA5COnlQR0apEnTQiRUYtT6cqCVw7W4oPVfbxCjnibxJG6sdvKCI8taA7Z7tleNtT7MK0O/by5okhlzD0MT+/Ogq8YJW2QIkaidgVH61O4biH16ZtNdgADUfjKkEhQCEtydNDrHziKl420FBAPgBaCORYLqfagouNXicQ6qYBgmD5UvAydBr5gevLnT2E4M9y/N0x3hkEcxppA20o24JwhLQUADNzY77nTyoBrA9nmYy4yjkOfLl/eii3hQqBLYygD39adxAAPh031/U9TT1jDATJnSgSxjKDyMk1O4eJJOh5zG+0D2FRMRlVSzREg69AZqZwtgVDaEN4gR5x+VBMNO2T+Q/WmifKvQ419v1oH2bWvG/ZprOJHt+tOAig9QxXobWP3ypRGhrwNQSAIPt+tJu3AoJ/e9Nd5Hy/WkZsz/wBIBn1nQUEvBWsozH4mp6ZI6Uzdvcuv96dw5oHXGoX96VAxLZ8Qi8k3HmdR8o+tTUf4mO39qg8O1u+cZj6tsPkKC3ucvWvbAkE9T/imrjRTiGAB0FA5m8q6mZrqD58xeGBFu5yZYJ84JH5UIcZw2S4f3rRr2b/jYY2+a+JfkdPrVH2jwhZc3P8AtIoFdmcStxWtvEMAG+sEeYB+lQ3wzW7jWzuo08wJMiq7hGL7q6DymDRdx/Dylu8msD5qZ0PnyoKjiYOWfxKkeq6SPYmfKap7NsuVRQWYwABuT0jrVxxdwbbR5MPIzDD0I1prsniVtYyxdf4bd1WbyEwT7b0Fxj+yBsZheYK/gyKPFnJiTOyos7mTMipnZrsqmKzoWClRMhTIIjzGhmjvtdZS6q2pXvNXS4WAVUBnUky0tpp5T5h3DOPWk7y7bhO8K2nReX9YM66zr0igh4vspcNtxZIuBc2nMwR85Aqy7KYo3bVsN8dsG2wO4Guh/fKr7gF3JdK+EhlOo6qT+kVF4/fTD3Q40u3JUEAeIMY8XXKTv50FPiG/jNAzbLBOmwmdNpmp2GwZMG6ZZpga5ROkAT9a8t4DuRpq7S0kSQyifzO1T+9Jt65UYgFNZJaen735UEnD2WYhAsEGZY8tpn2qztXFCgIwYKANNuY96orGN7xFS5/DcmG131Oh1mOcVNwtvKiqNAB+bEaeen5UD1y8BBOup9P3pToxUCTtrB66HYVGUFj5TBHsaq+03Gha8CkNc5abeZ9tqCD2i4u1092PhWduseVX/YzHZ1uWv+GwKzvDiSP+oH51nmA4jEyuaTP5/wB6KexWODYkqAwzqN/IAj86A9B/zTkb+361HAKs09R/apdvXMR0H0JoEC2WGm8CPrTeCZs2tPWzBny/WnXAOo96Dy5dnQbUkHX2pKJG9Lt7yaBzb1/zT2Xl5H86j22kgnp+tPXLkf8AS36UHqiCP30qQxiAKbsdfT9K6w2Zy3sPyoHsVosdf2ajcBOYXLn8zaeg0FecavZbbNzjT1NPcMTu7KL0E0EqPzp4Df1/KmrDaA+U0+eQ9aDsteUqK6g+buwOL/jd0T8eq+o3HuKvO0WBkOANhPp1/vQHgcSbd1Li6EEMPUcq1m+y3kS8uquon33n98qDGMXaKMR50adjsYt62cNc1kQh/T51T9quG92xP7+VU/D8SUcMDqDIPQjnQXfGcIyo6MIe3AcdRurfp7VS5spkbRB96L+090YqwmLt6MJt3gPPafKfzoHzyINBKfGOwVGdmRJCAmcoOpyg05hEOYgbwGEc9R09agnUedTuGM2YMvxICw841j6UGl4DHgrhwhAyK3i0k5gZ91cQfWakdtcC923bcDx22JMcwTy+nyoNweKyEBWlCqupjVGYGYHrII86JsLisWqMHyu6IS9p1hlnTLbKjUwQdZ286B7B9pcMttGvXFW4I8OpJIAnQAwPPyqM/Fku4lHtMCpUHTl4gSPWgrg3Zy5icZ3TsFLMWY7T+I5ZGp19q2PBfZnhba5rdy8twfCS4I0MiQR8M0FFiMGC2ZtZjTzMSR7VYcOH8NM4MAGNp+Jtx0iqS1xUszWjo4MjpAO87yafTiP8NbmmRQ0zsSGafWOXrQTeKcUSypYyoB1O34TEac6zPFYs3rxeYLN/jf0pvtX2j7+4VSe7BmDsSJ5e9R+C3A7AR4gQfYHWD6T8qC24YAFksNhNW3Z1MQ1y7fw9oXBagasVBJEQo3Jy6xpy60LYu+FQAasxGUdaI+yeGvJeS0mJdA4zXQoDAEiBOaQJ222oDnstxvFYpnN6zaW2nhLK+uYBdMmvOTvpt1ohN0o0n4co1+dQOCYNMKvcKALZzNOkltJJMASf0qlx32hYC2xttcLkaEohYb/zDQ+1AaOddNtPzpOePqfeqfhHGrOJQvZcOg0PIqTqMwOoNT7tzfWgWt3N6CqrtN2os4K2Ll6SWJCqo1Oh0HIaczTq3BHkN6zP7TcKbuKsEkhSq2wIMaljmB2jl10oCzs19oTYm4ZwV5bMx3qAuF5+OF5Rymju4czLBkFTry/Capeyt67gVt4buVYG27KLbSzZWXUzG4advwnWruyIYnlrAOkDpFBIuNCwK9w4ygLzptDPi6DSlWHgZjzoK/jNwvdtWhzMn21q9PQelDvC27zE3bnJIAq8ttJH196CUp1+X604N6iWLklj+9KeS58XrFBJrqb770rqD5JcakD2rQ+wXFVaw1pjsZ8xNBHEbGU5hoD+fMUrgmP7m6rfhOjAdD+tAX9rMKTOnUj2rOnEE+tbNj8OL9kkCTEg+cSPYj86yXi2HKtMaH9ke1BP4JxA2wwOtu6MrjzGx9dqquJ2Arkr8M6e46Uzhr0SD8J/PkR50u4xid9NfTrQNZtPzqTwvFBL9tiPDmAYeRMH6GobLlPUH614FkwOelAZXEC3UtkqEYMFaY+LUSfJh7EmpuA7T5rwGIZjcLoM6+ItGUKMqiSSyjbrQfdw5YSzg5ZHl1gf82nqa8tBrdy3cU5XVldfJlOYfIigMMTjBjsYGCvabvLdu5rB+PuyRJ3AgidQSaMMdx7GcOZrZJxdo2/Dc1U29x4ngqY/q35kVXcKw2G41i3vz3FwKC9qZFwrobiuIKsDrzjerbjnFsLhMPeXDtZuMGRrixOYHQKWUgljEBvFB30mgDuEcJfF2nvXLndtaYE3DAEsZI1YCIMzIA85onxvZcX8PC51eSyLqytpOv8ADXKG5a9N6lYPhQ4lhsPbRSuHW6btxSAjPuqzl2MjXzWjPifd2rf3hiFFhGBadlgEjz2oPl7G4ZlYyIlmg9YMHStY+zjsThHsJfuvcLMGDL8KwemkyIBkHlQV2v4XewmIVrih7Dt3tq4BKutyGK59v+XprzmjNuJYK1hnv27DBO6KKO8YgXHmF7omIOpnXY6CKAU7P8LW/j7wOqWWcKP6UYiSfSrvsOjXMTdu6BWiB/pOmnutBfAuIHCsA2qmNvbf+1W3aLtOyuhwrd3Il8seIzpOnr86DUuO8Nu4uy1iy0Pc8IfWFEEkmNYgEe9C6/Yi0A/fk6GLJge/efpQdY+0PHW/hurMEZsonXnppMeXtRR2U7V4q9mu3cUrAQvckkGZHiCINV18RJESDPKgLuz3YV+HWrrtie+lQAAmUASTzYzr+vWp/emPSag8d486g2kuW3i4UaMxK2nQOrEHQsDG2niO21Zt2+7TXGc4a2SiLGcjQsekjZR9SaA3xnHsPaU95eRQDsDJPook/Sqe7wy/xhPv2GK5cLcNtLDaMwAVyxYmATIhTyG81mSW0mAPcek1q32E4tc2Kwr6rcUNHoMrD3U/9tBedm+L4i6tq9aRLiL4LisuW4uoBNpyAPDJJGYzt6l415yCN6qOI2Llq93OCCgKFItn4FAA0j8IiPnVs+IWTbBBZNHjcMdYjeNaBTfyio/FsT3dv8vpT6aa86p8exvYi3aHwr439NgPc0Fnwmx3doTuxk1NF+ELepFMXWgaegpvHXICr1MUE2y0JJ6SfzoN+0Dt8mCTurBDYphPlbBGjN/VB0X51XfaF9oAwwOHwxDXyPEw1FoHTX+vy5c+lY29xmYsxLMxksTJJPMnrQXn/wBYY/8A/MvfP/FdVNk8q6gJ+NW1a3K84MecH68vahZTG9FeGuL3eUkRIM9Nefzoc4vbUXGyMCs8j5+VAbdle0iWbDi83+7XQc26Aecn5GgTivFHxFxnYBQTIVdh/f1pFy54In9iiHs9wFTdtreK5XCsAGDaNMBgDIMA6UA1hsP3hiYPXl716pKtkYQQYIP5V9AXexvD+68WHERuCQfmDWCccVFxF0WiTbDkISZMDaTzoGrlqNOXI9PKmLbFGE8jUhHDrB3G1NOJWean6UEi5jF5D5/4pOHDXDAjzMdTH61DFWnCklhOx0JHQiD7ig0pMDZ4dwuziEzjG3/4avmbQtmzsE2EICPUjrWeIr3SLZBL7qw5wOfnHOr7FdofvVvDq2gw1oq39Vxm8RUdICx6mqXA4ycShBy5Y8wJ3J6wKC/7JfaHd4ZNprYvWiZjNlZT5GCI8qf45xfG8URmS2cNgWfNcd7g7uQQDmcwIB/CoMnrtQd2gw/+0ACCXCkFdQZJ1EcvyitU4fjbuH4dZe7lFm3YIv27iKM4IOQKpAPeSMuu4dSRQedglGJwx4XjctyyRmw15DmDKNSiP+F1+IAw0ZhyqoweE+6XcZh8v3kWAuWxA/i+MF3CEEFrYIYaaSfOhTB425gmGIwOIDrIOUgB1jldsE6iNM4keYqx4jxP75fv4vCW7i3Ape5JEWy4VO8QgSOmvzFBb3OA4fHZbuDgswGZCAiPvJVZhHEQybbMNCKBu0PDls4g2gCsLLKxPhPi02nkN/yrR+BXrl23bt2wTeDL/EVZm2hzEE6KqiZjdiRO5lvtnwu3xDEXLdhgnELKr/DaFGJtlQ4y9LiAxB6dNQGUXTJOkeXT5Uc9huzN9jaxFprQKmYuSR7Af3oIu4dkLK6lXXQqwIYHzU7UV8L7YX7Ftbdm3bGUCSST7kaf4oNg4twJHS4wMXmU+M/CWC5Rm8tBXzxjFcXH7z4yxJ9zMjqDyNX/ABjtFisYhF+9Nsf/AG1AVZ88u/oSdqh40m5h5Inu4yN+IKdCrHmNZHSgpUaDNaH9kmNFrEXrzGBbtd4fMK4U/wDa7fSs7QVon2OdnXxOKa4T/s9oRc6XCSGFvzEgMR5AfioNf4G4QNfvAi7inlVgkqu1tdBpCAM3Qk9KzbEX+IYTF3rt5Hc58wKg93cUnymFC6wenOjXtRda5irdtRmVVZn8AJSNFILHLLEk/CYC8pprtZ2kSxhw91HnMV+ElYKndwIEkDUx8R0oJR4/ZfD98jSnoQZ5gqRIPqK97PL4WvNIa6QTm5ACAPKBr71k2N7aoLYt5O9dD4XmAQD4c3M+EwR1FDvEOO4rFkC9dZh+FBoo88o0085oPowXlLCCCF8+dZz9o3bMpntYY+JTle6Pw6TCnm+u/KqDs9xkW8Jftkn4TE6jkB5b6UjjOBdv/TXKZhcss+Ucwt9jry1DrB86C0+z3sV9+sNduZWQsykEeMn+Zbm4aTMn+9BHHOHnC4m7YzZjbbLmjcQCDHWCPetUxPai1hbTXrC9zetOO9wxPhZGGhVZiSzLJElddKyDH49r925df4rjsx9zMew09qDs9dSM/lXlBIxN3UgE5Z0FR0UnYa/oK9p3Daa+URQPYDBZ2UEhVLAFiJABMSRvGutWl3FPhcQLVxMpsNlyyTPMc4jWQQBINIuWwbUJuOWs1efcbnEbeDd8PeZbVo2rt20Ua5cyMcgyZp0GksPxGgtsBj7eNdWvG4LG15c5iQDkPxCIP8o6TpWY8Twvd3GWcwkwfQkfpRbxG1fRDabCPYwpMQbRLaczedc2czuCBy2pntPwycRdsIjwh/huZJYZVMFssEz/AGoA1TBkb05cgiRz3Fe3MMykhlYEdVIqdwjhH3jvP4iJ3aFyGkEqFY+H3AkdCTyoK0Crzs7dBzL+KPDpzMiqFNafweKa1cV1glWBAIkGDMFeYMRFBNZu68ES2Ub8y0E+us/Kq1bpBnnV52i4e+Gxvd3dxkYxpAuKHIHkCxHtSuJ9nmOU2FLkrJQakxrmSPiBGsCguPs1w1nE3rgv5i1pFa0FJzfGQxBXXTMs+U1A+02ybXEb9sFsn8NlBYkeK0hJGvUmqbA4rEYG+t1JtXkmMw1EgqQVPkdjUXiGOuX7r3brZrjmWYxqduWmwA9qBm25BBUkMNQR+frRF2T7RjCYq3iCsQStwL8Ny2+jBk6xrpzA0ocFSL1pBbRhqxnNPIg7DyoCnj3GVs4+/cwt1jh7gm2UXKviysVy6eHMsMRqY585eLxFviJF6ywscRTxZQ2Rb2UCDbadLgUaTqYg8mIzirGRcyDw/iQ6g+Y6e2tQrGHNw/wpLf8AD/Ef9B/F6b+tBpGFv4TjVhWxRFrFoQr308JZdSC6RDaD2PMUNf8Ap037y2kdblotms6sclsQbucAAAnkB5zFPngN6wQ1y3ce21vvPvVpCcilYfOCPwg+INDesVE7RYzEYa8qXGbWygLSV7634mtsT8Q0bYmdNaCPewEr3ikFtSAdcw/F8hrrvFNcIu/wrqnYCJ9T8veo+F4hqBrEHQwd1PURR39mvA0ZHN45hdzL3RAgjUZiW5+Y/wDAUfBuH4O85uNZf7uq5QquxdnOsmPiYCSQInkK1/srfW1hVs2kVVVQVZGLq6NMsGUT3pAzQw5gbVT4P7MsJaclL10KYbITOVlMqyusMCDpvzoq4RgbGHVzbUAFszGfic6Fj59TzoG+I4+zhLivd/3l4xlAk6ALmJAmFEA8hPzwf7ROKtex14LcLWUbLbAaVAgTABjeda3TjnZuzjbV3vviZSO8BhlUeIc9gfmNOdfNFxQCQpzKCYMRIkwY5SNfegbq7wGDi0z8yIHod9arMCqlxn+HnBA5HmfOrrj2GS2lvIbmZ9CGJgenhAMzyPWRQdY7y9FmwmZ77hEX0GntOs+VSe2PF7yYnuFvZ0wgNi2wAHhgB1JAAYSCNelRcE9+wjX7ZKsq5cysoNsOcpkTmBYkDQVQUD+JxLXGzOxZup/vSFFeAU4FoFe9eUqB+4/vXUC2NeW29/KvbpptTQE/ArasdHdWjrI+Rqm4xaNq6RoGk+JTqddNttOXr1p7hrgEEanmJgfOKtu0HDzcQXkXxATcEg6AaMI+s0C+zHE733LiIN24ciWHANxwIF2GgzpIPKo/HuKXbl1ri3XU+FlCXSRGVdNCNfarP7PblhVxCYkOyXUAKpzCtm12I110NVdzgxuXXOHQm3mJUDcCdBqaCsx3GLtxQ/3i6Lkwy94wnz3+dP8AAeMYiMT/AB7sfd7hgu25KoDqf6/rTPGeDi2fCZO7/wBB6Mf/ABUPAHLZxLdVt2x/zXQ5+ls0EQuWJZiSeZPOn+G5RetM5CoLiljBaArAklRqRHKk2U8M+dSl4fnkjYKSf3+tBa9puNHiGMbEkAABV8IIBybGG1G+3lT2BxwKwhKDNmAB1RhrKHoea1Q2EytcWZiCD1B/wRV8lhWQOF1KiSDzGk+tBUdreKNiLqlguZUCkgRmMzJ84iqWKexzE3HnfMR8tKaFBwr1hJrokelSMEksR0E0FzhrwCLI5DX25kUPX7kuW28UiOWvI0Q27Q7gHmE1/f60NoJoDfh/2ocQs2e4zW7giA9xM7wRsTmhvcGhLimPu37jXL9xrlxt2YyfTyA6cqZZQCYJjkdpE7xyrkUFwC0AnViCYE7kDU0BV9n/AGROOdmee6TQwwBJP4ZnMNNdtY3Fa1wfgFnDsrWrZFyIltTBMnSOp+vPeoXZvgBwYkLZWzAYlc0sQNC3eEkEbxPOIqvf7QbIviINuSM5lQInMddzMADz6UBZiA4uEM0W1U3HMRCxopM6sW16AKfI1lXFPtCxAxBbuwqoIt22BA1iGYSCTl1/5vKkdp+2mJvJftkd2l3wlSPFlBAj3Ag+sUJ4jD3Ec98jZgivDGCVIGWDqdREUGw9jO26vh7tzFeBUKhy8kHvJAAHn0101rJO1lqwuMvDDEGwWJSAYE/hE8h+VReJ3vF3aXC9pYKT5qBt15T5VFSNj7UC7Ftt1GaNx/cdKLeHcas37LYfEgxl8BVFXI/Jgxb57TVDguGXgBdtgkDWRr66DlSeI2i1xSoDF4GVAZzbRl3zGYigse1HZJ8IBdUi7h2jLdWDBPJ42PnsaHloz7PcbuYAoMQH+7MYuWnTWOYKMBHL9KKOIfZ9gcdb7/hWIVDqTaYkr6QfGh9ZFBky1Pu8QL2rdopaC25hlthXM757g1Ya86Z4jgbli41q6pV1MEHn5g8wd5ppKBdeV0muoJl+wQs5T60zYwTNDQSsxPKek9al4q5OmYny6fKpeDujugBAMkEDc85J+XyoIVy01k9VYaGN+sTzG1X/AGf4pEBbbNOjZddNwsHQTzJ5UM4lc1zIGmSBJ2k+XQVM4Fxj7tdJEtabwsJ3XqPPnQEfE7jYSGSxba20bMYUiNGgb6wDOsctJHcV2uvsdO7QfygEj3DMR9KO8Q1plW7aYPadfEnIctSeflQt2mt4i23eqVNh4Cnu0OX+lpWZ8+dAO4jEve+O4SB+EmAPQKAo+VP3cKyYMkiA+IUA8jktvz9XqXwXGXGuZmKhLStdZu7tiAg0E5d2fKo9atMZ2rxZw6Lea3c74sGzWlkBspWIAE6dJ8XpQCaN4QKIuE2HZCUVWiTEwTA2U8jHzqJ2p4ILItXkk2rqif6XAkj33+dSuyuOKaHVevT2oKdLqm8Mk5XEAHlvA+gp3hfERbuZWnLME9PWkcVwZt3nHw5XJHPRjmWD0g1VXGkk9TQLxRm453Gdv/6POkpSJp7CiTETQKwy6kHmKXw8/wAT2M/Lp7Uu/bKiSCFJgEjnvFS+znB2xDXGBgW1BJ31YwB8g30oFeIWCw/lafMa1TINDpoOvrRbxfClbLrGiIYBFClncaSeU8/L32oEsun0/YpV5YjXz8x6+dPkSo0MwczE6nWOcgxoJGvWmriiPM7enmetAWXe2Ny/YFu6qnJ8CrIkmRLAkyAPeY1oZxNxkeCSSkaEaCBsF8tqtOBcPViGiREnWN9IBM69PWeVRO0NgLiSnQICZn8I5wPKgXgrk/xL4LJoJAkyBvB+IQNfWm+P8XbE3nuE+DREEBYtoMqDKNB4dwNKkY20bdkqRrMhuRXyPvVKKD0JpNdmoiwnZLEXMKuItKrq2bwhgGGVivwnnpVF3BD5X8JnXNpETM/Kgu+E8WFhbeR2Vmzd4VOnxQojpGvvRLx7AribBxGG1YQXyfEpXa4I5gwOoH0zpDFEHZntC2GefEFPxREe6nf50FvhftSx6rku9ziE2K3rQMjaCVInarLAfaHgS4uXuF20ugg95hmyN/8AH5TVN2y4RZZFxuFju3MXEH4HOxA3AbXTkaD6DWsfxbgfEBFy9isMZkK3woYiQIdRpyBA8qpO0fZLA2cOb+G4il4AgZIDOSf9LCNeZGlAQNOKDvH72oHcw868qV9wuf8ADP7966gfuYdgCSDA5xUIXCDod6tLuJlYgg0js5wv7zirVmYDNqYmAoLHT0FBOwrX3s3ne45S2gRROksQoGnRZPtVK2IuARmMba9Nq13g3ZgGxdVtVuMugG2UGY9238qG+0PYtkI7sFgZ06RPOgBeH497ROUnKfiXkf8APnRv2Y4kLqm2yh0O4Ou8aQeVDWP4C6Ww0SZM/MgfQf8AdVfwhryX0FkHvCwCgRqSRA103jfTrQGvGuEthEc21sOt65at21NldixJFwBdYbLGvKqnt5jAcRcti3bAsXMngGUNGgJWdI2Ecoo87K9pbFy/dweKFo3UZYaQUd0MnKNg6so1nUrpUTtl9meZcRfs3HN05rptsJzESxVCNQek0AZY4g72Dh76yjDwsFClGGqkAACAeXSaHuE4jI45GdQdp6etaHw7A3VtquMW0gynK11lVtidBuTHlHvWdcYdTfuZdVkR/wBK/WgIe0uHm1buj/8AW0eXiWfYx7UN/dw0SMp/P9KIOF4oXMJftO2oWUJ6rqPpI96oMPiCuk6TQMXMGw219Kbw9zKwPSiD75aYCRB6qaoMQsM0aiTBoCHi9vNhQ0yFYEe//k/Kp3YjtNZw1p7N5fC7Zi0TygfKh4YonDlOUj9KrStBqfGL2GvYTENauK0WnIEiR4dKy/DLLATE6SdteulNz0r1TqNAYOx5+tA9acLJIDEgghh8JMiZ6jQzXkzuY2A06CPT6/OvHAnTnrtsd49BXImk8hQX/ALhyCADDe86EQfemO2VjJi2EHVEMnnKDWf3tUvstegqASGIJXSZPwR1kaEb7Ux2vuFsUC++RQT1316+9ApuIKMPZzw4D6rzZQdRPSKNOG9muEYuwt4O9iTlyl4IbplMg68xWc3LeUBXHhBkHyIp7DYpbWV0bxC4YQqSMoAYNm2JzEjLvFBsQ4ThMHbVO+VbaDQXDprrO+s9arxc4Zi27o27V5gDJRW8KjdjdEBR5kgajrWa8R4+2If+ILYAGmW3BJGgmSaa4NxX7qe+tEd9qAr2g6QfxatGYEaaGgndruFYKyT90vOWVir2rg280uDRh+5oes709iMV3md7km675pEAayW8IHWNtBTWHHiFBa2HJtMnJhMeYMiqWrZNx6GqsrvQKYzHlUp18KnlGnzIqKoq5+6M2VYIKpsf6mYj6EUFZFdVn/6M/Q11AyLvlRf9kuFNzHMQYC2mJgfzFVj99KDTWifYwoF3Ev0toPmxP6UGljDghTB56knmfXnXXcGAjtrIBI8R5DpNScPcGRdOW1e38QuRx/Sd/SgqbPB1exbBzSEEeIg6iTrvvUbF9mEIJXNmAOmY6k/Or/CXQUT/AEj8hTguCgyfiXZJkNm6T3llEdriOSQWGcqT75enw0z2W7a4q2uYoGtIhUDMT4xLFiXJYCNMo0A9K0HjtwfdLh/9vTzkifzrOuGcNUYMtrvdbMPJGgfP8qAe++Wb1x795le67FmgOJk7bEQNvQVS9oRa78mwCLZAOU6wYgxptIp3gyLmE0zxhx37hRCiFA9p/M0DmBYZYOxOvy5UuzcwoPwXCPUT+dRrJ1X1FWXG8Aq+NEyg7idj09KCQuLwZX/clm6kR84aqXj+IR7i93aFoBAI6mSZPzqThrlvKB3YDTvrt/eoXFEGcQIkbelAwp8JHOP1om4xjrKpZFvDhQECkmPEQNTtzNUGDsZmVf5iB7SJotxWFsNbggEwcs6AEfppQCeLxqsCBbUTz5ioC/SpuItwpGUaaEx8jNQoigfN0ww0IMbgE6dCdR7UllkjYSBHT1JJrwXNMsmJkjqRoD9TT4sAoGLAHkoHLqTy196Cz7PKGa3M+FmEASTmykCCfJuu1L7ZD/aAJkBQAesHkee+9edlQr3GtMcrOua2/wDLcSSNuoJpfakz3XNgCpPpHP60FZi3m2BzB/SofKPM/pVjfYqFaN9PzFNrZLM0ARl1FBDt+deMkHmBUu1a+LLBUCTJAOumknXXkKj3htQNqulKtNBBpVtd9R+5rzQN6UFhZfxr0mm+JBVcwI01H+K8snVfWiXE8PwbBBcuXbd9zGaB3QGkMx3EcwJoKm9wZwLVlDav3bvjC4d+9YSvwOqjRokxrsaN+GWbwLu9jx3LkkXAVKi3/DClY/pmgdE7m4pw95muAkKyhkI0iQxiJBO3Wta+zTB3zh3a+XZu8MC4S3hgbE6/ETQL7+//AMNfn/iuov8Au/8A7ddQfN5EcvnRR9neP7i5eYjRkCz7/n/cUPMlWuG7QMti3hwlrKjMczIrk52B/EDERyoNQxnaBbZKGAVgEDY6DQVFxPaRSr5ZJiFjTU+EDyEkUM9q8X3eIfIqEgjVkUgyoOsrqfOqhuMtoxW1oQdLSzEySCBvzoNOtcXCoo1HhAgkToI5GKXa4qr7MNvas3xPFmEAC0+/4AB7TBmow46wBAS2NP5THnoGHKg0PFYnvg+GG4w6MTy8Sq2h/e9VHHrJscMuRp8YG2zK8/rU/szxJWxjWmFoMcLYKkKczZrWZgDMZVAGnnUjtyjW8FCKrHMfCygqRlYGUOh+KgxXCXchDQfKq93zuzHm0/M1Na9AYFIOvoPQVDsL4hQSE+IeoomxFxXIS4pOYxPOh60PGD0g/WtNxnZYvcVVUjU6k8p6CgzniuANlsu43B6jT61U32mOtapx/sMMigFs0aGZE+nJYoD4p2fu2CRdUqwEg8iB50DnApVlvBQ4Q+NB8UREwd6KXS1cs501kmQRsC3/AGsKGez3DPvBKI2W4QefIc4A2B19qLOGfZnikuqz3VyDVu7ZgT56rBM9aCivcHDMYYSdgdAQfSqLH8FuIpbKco9dvWtmw/ZOCTMiZAj8z++dJ472RfEp3ZfKpYEgTqB+GOlBi93Dtat23L2XS5LZFdWKkiIuIPEpgDQ6aU1w60rtluP3YI0YiQD56g/+a1qx9lttUysbtwBpAzACTALQBvGkmdKiYj7NbaNmUOQPwsJkRzoM74NhFdtwHBEDMBO8x19utSO1qFWQZYET7nSPkKKOEYnCcMxd1MbgjcLAd1AVwAdzlcjrHURWi4fgmE4jZZmw2RC0KrABhABkZfh1PWaDD+HFLtru4PeidSwgiDACxoREzO5FTuE9nbl9WAXxI4VmMQBE6Dc9elFvFPsjxFt2bCXLbJuqOSGXyzQQY60Y9iOyTYayDfE3yIYkggf0qR+GAN9fagzPD9irsn+KvyJn6aU6Ps/NwHNeAM8kJ/tW2Hhq9B7U23B1P4R8qDEcJ2EcXnwzXQMwR0cLObKHnSdI0n/UKb7ZcBxOHsJ36YdlQqqXk8D5dfC1sQGk65iCdN63QcJA2JHpUDivZRcTae1dZsjfMazKmg+duHIstnkZVLCIPi0ygyw0PlJ8q17szwbB4uwjCXgCVOhVjvsJ9KquM/Y7dQA4W6LhG63IB9iBH0ruE4HiuCthVwzaPIGVXWD8UuHzawP8UBzgOyOEtsCLAnkWMx6TRGLI3H515wxS9pC6wxUZhroYkjxa6VKOFoEd0f2f811O/dz1Pyr2g+YXtQBTKYec3WNPXSrW5h+hB/fnTHd5TNAvjONLXu8ZZzopgn+nJy81NVj3KtcRaD2LbCCbZKN5BiXUn3zVV5POgex1yCDmDEqpJGusaies71EN/epF1PCCY08J19x9Kim3+5oDnsk88VwDR8WGQfKy6+21Gn2gLdItW7HxQW0ifiA5+QNZx2UxWXF4B2IhX7vzADEQfa5Wp3cWr4+94WItKLeblr4iII11O/lQZHxTszirs3O51G4B1IHPL7e9DpwjJBdSAdiR06fMV9Hd8kzDA7T6a7j9azL7UOFvnS5aRu7UMS0bFonbbadeRoAFBua+gsCl4hWKhSQCRv8AI6SPavn9LhB0AYefOvoTsZ2gs42yptaMgAa2x8Sxp7gxINBKYXDHgB8/3tVJ2r4XcxOGuW1tqHZSFLDYnz5SKMgvpXoHp8qD5p4KLnD8YDdUo6GCp/ED0O0HrW29je0lvGqwUQyRMBiu385UAn0q+4jwixfEXrNu4P6lB+u9N8K4HYwwIsWxbBMkAmJ22JIoJQsinFSlClgUCCleFKdAroNBVcU4Dh8TkN60rFGDI2xUgyCCPOp9q0FEAQP1Jk+5NOla9CUCctdlpwLXoWgbyV6BS8tKC0DeWlBaWBS4oEBKUBXUoUHkV4TSzXgWgTPka6lRXUHzstsE+x+lRnEQw0MyDXV1A9c4hdYQ1xmDAyCdJGx9RvNJOJu5Se9fTz9fKurqCy7PB71wI925lnYNHL08qe7UWmsm2Ld26NDJznWI1PnXV1BTcOx183UXv7oBbcNqPSedbdh8KFTmxMEs0Ek7STHkK9rqB82RpoNqX93Vhqo3rq6gF+K/Z9gXLXO7KsZJyMVEn+nan+yfZmxhHY2gZI3YgkeQMTHlXV1AWRXKK9rqD2k11dQejeliurqBJFKNdXUCaWBXV1AqK9Arq6g6K9iurqD0Cva6uoEkTHl/aNaXFdXUHorjXV1B5XV1dQf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9" name="Picture 9" descr="crazy-swing-dance-photo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652120" y="1628800"/>
            <a:ext cx="3135015" cy="444488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swing-dance-swing-orchest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259632" y="188640"/>
            <a:ext cx="6537077" cy="64959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83977"/>
            <a:ext cx="7715250" cy="956791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Swing Kings</a:t>
            </a:r>
          </a:p>
        </p:txBody>
      </p:sp>
      <p:sp>
        <p:nvSpPr>
          <p:cNvPr id="5122" name="AutoShape 2" descr="data:image/jpeg;base64,/9j/4AAQSkZJRgABAQAAAQABAAD/2wCEAAkGBxQSEhUUExQWFhQXGBwaGBcYGB0cHhodGBocGB4dGhUaHCggHRolGxocITEiJSkrLi4uFyAzODMsNygtLisBCgoKBQUFDgUFDisZExkrKysrKysrKysrKysrKysrKysrKysrKysrKysrKysrKysrKysrKysrKysrKysrKysrK//AABEIAMQBAQMBIgACEQEDEQH/xAAcAAABBQEBAQAAAAAAAAAAAAAGAgMEBQcAAQj/xABDEAACAQIEAwYDBgUBBwMFAAABAhEAAwQSITEFQVEGEyJhcYEykaEHFEKxwfAjUmLR4XIkM1OCkqLxFWPCFkNUc7L/xAAUAQEAAAAAAAAAAAAAAAAAAAAA/8QAFBEBAAAAAAAAAAAAAAAAAAAAAP/aAAwDAQACEQMRAD8AzfHGQGHT+1T+yuNAY2n+C54T5E7H517icGczrHKR761Q2LmVxPXX99aCwe21q4UOhVtPUairLE3c9saaZswPRo8S+kifnXnGrfeW0vjcQlz11g+hAFR8G8wG2bfyMRNA/beWAPxRB84mPcSKa4ji+7QhYlxHmuUzI6GefrSrqlWnmhX2kAgjqpFVnE7wuXWI0WYA5COnlQR0apEnTQiRUYtT6cqCVw7W4oPVfbxCjnibxJG6sdvKCI8taA7Z7tleNtT7MK0O/by5okhlzD0MT+/Ogq8YJW2QIkaidgVH61O4biH16ZtNdgADUfjKkEhQCEtydNDrHziKl420FBAPgBaCORYLqfagouNXicQ6qYBgmD5UvAydBr5gevLnT2E4M9y/N0x3hkEcxppA20o24JwhLQUADNzY77nTyoBrA9nmYy4yjkOfLl/eii3hQqBLYygD39adxAAPh031/U9TT1jDATJnSgSxjKDyMk1O4eJJOh5zG+0D2FRMRlVSzREg69AZqZwtgVDaEN4gR5x+VBMNO2T+Q/WmifKvQ419v1oH2bWvG/ZprOJHt+tOAig9QxXobWP3ypRGhrwNQSAIPt+tJu3AoJ/e9Nd5Hy/WkZsz/wBIBn1nQUEvBWsozH4mp6ZI6Uzdvcuv96dw5oHXGoX96VAxLZ8Qi8k3HmdR8o+tTUf4mO39qg8O1u+cZj6tsPkKC3ucvWvbAkE9T/imrjRTiGAB0FA5m8q6mZrqD58xeGBFu5yZYJ84JH5UIcZw2S4f3rRr2b/jYY2+a+JfkdPrVH2jwhZc3P8AtIoFdmcStxWtvEMAG+sEeYB+lQ3wzW7jWzuo08wJMiq7hGL7q6DymDRdx/Dylu8msD5qZ0PnyoKjiYOWfxKkeq6SPYmfKap7NsuVRQWYwABuT0jrVxxdwbbR5MPIzDD0I1prsniVtYyxdf4bd1WbyEwT7b0Fxj+yBsZheYK/gyKPFnJiTOyos7mTMipnZrsqmKzoWClRMhTIIjzGhmjvtdZS6q2pXvNXS4WAVUBnUky0tpp5T5h3DOPWk7y7bhO8K2nReX9YM66zr0igh4vspcNtxZIuBc2nMwR85Aqy7KYo3bVsN8dsG2wO4Guh/fKr7gF3JdK+EhlOo6qT+kVF4/fTD3Q40u3JUEAeIMY8XXKTv50FPiG/jNAzbLBOmwmdNpmp2GwZMG6ZZpga5ROkAT9a8t4DuRpq7S0kSQyifzO1T+9Jt65UYgFNZJaen735UEnD2WYhAsEGZY8tpn2qztXFCgIwYKANNuY96orGN7xFS5/DcmG131Oh1mOcVNwtvKiqNAB+bEaeen5UD1y8BBOup9P3pToxUCTtrB66HYVGUFj5TBHsaq+03Gha8CkNc5abeZ9tqCD2i4u1092PhWduseVX/YzHZ1uWv+GwKzvDiSP+oH51nmA4jEyuaTP5/wB6KexWODYkqAwzqN/IAj86A9B/zTkb+361HAKs09R/apdvXMR0H0JoEC2WGm8CPrTeCZs2tPWzBny/WnXAOo96Dy5dnQbUkHX2pKJG9Lt7yaBzb1/zT2Xl5H86j22kgnp+tPXLkf8AS36UHqiCP30qQxiAKbsdfT9K6w2Zy3sPyoHsVosdf2ajcBOYXLn8zaeg0FecavZbbNzjT1NPcMTu7KL0E0EqPzp4Df1/KmrDaA+U0+eQ9aDsteUqK6g+buwOL/jd0T8eq+o3HuKvO0WBkOANhPp1/vQHgcSbd1Li6EEMPUcq1m+y3kS8uquon33n98qDGMXaKMR50adjsYt62cNc1kQh/T51T9quG92xP7+VU/D8SUcMDqDIPQjnQXfGcIyo6MIe3AcdRurfp7VS5spkbRB96L+090YqwmLt6MJt3gPPafKfzoHzyINBKfGOwVGdmRJCAmcoOpyg05hEOYgbwGEc9R09agnUedTuGM2YMvxICw841j6UGl4DHgrhwhAyK3i0k5gZ91cQfWakdtcC923bcDx22JMcwTy+nyoNweKyEBWlCqupjVGYGYHrII86JsLisWqMHyu6IS9p1hlnTLbKjUwQdZ286B7B9pcMttGvXFW4I8OpJIAnQAwPPyqM/Fku4lHtMCpUHTl4gSPWgrg3Zy5icZ3TsFLMWY7T+I5ZGp19q2PBfZnhba5rdy8twfCS4I0MiQR8M0FFiMGC2ZtZjTzMSR7VYcOH8NM4MAGNp+Jtx0iqS1xUszWjo4MjpAO87yafTiP8NbmmRQ0zsSGafWOXrQTeKcUSypYyoB1O34TEac6zPFYs3rxeYLN/jf0pvtX2j7+4VSe7BmDsSJ5e9R+C3A7AR4gQfYHWD6T8qC24YAFksNhNW3Z1MQ1y7fw9oXBagasVBJEQo3Jy6xpy60LYu+FQAasxGUdaI+yeGvJeS0mJdA4zXQoDAEiBOaQJ222oDnstxvFYpnN6zaW2nhLK+uYBdMmvOTvpt1ohN0o0n4co1+dQOCYNMKvcKALZzNOkltJJMASf0qlx32hYC2xttcLkaEohYb/zDQ+1AaOddNtPzpOePqfeqfhHGrOJQvZcOg0PIqTqMwOoNT7tzfWgWt3N6CqrtN2os4K2Ll6SWJCqo1Oh0HIaczTq3BHkN6zP7TcKbuKsEkhSq2wIMaljmB2jl10oCzs19oTYm4ZwV5bMx3qAuF5+OF5Rymju4czLBkFTry/Capeyt67gVt4buVYG27KLbSzZWXUzG4advwnWruyIYnlrAOkDpFBIuNCwK9w4ygLzptDPi6DSlWHgZjzoK/jNwvdtWhzMn21q9PQelDvC27zE3bnJIAq8ttJH196CUp1+X604N6iWLklj+9KeS58XrFBJrqb770rqD5JcakD2rQ+wXFVaw1pjsZ8xNBHEbGU5hoD+fMUrgmP7m6rfhOjAdD+tAX9rMKTOnUj2rOnEE+tbNj8OL9kkCTEg+cSPYj86yXi2HKtMaH9ke1BP4JxA2wwOtu6MrjzGx9dqquJ2Arkr8M6e46Uzhr0SD8J/PkR50u4xid9NfTrQNZtPzqTwvFBL9tiPDmAYeRMH6GobLlPUH614FkwOelAZXEC3UtkqEYMFaY+LUSfJh7EmpuA7T5rwGIZjcLoM6+ItGUKMqiSSyjbrQfdw5YSzg5ZHl1gf82nqa8tBrdy3cU5XVldfJlOYfIigMMTjBjsYGCvabvLdu5rB+PuyRJ3AgidQSaMMdx7GcOZrZJxdo2/Dc1U29x4ngqY/q35kVXcKw2G41i3vz3FwKC9qZFwrobiuIKsDrzjerbjnFsLhMPeXDtZuMGRrixOYHQKWUgljEBvFB30mgDuEcJfF2nvXLndtaYE3DAEsZI1YCIMzIA85onxvZcX8PC51eSyLqytpOv8ADXKG5a9N6lYPhQ4lhsPbRSuHW6btxSAjPuqzl2MjXzWjPifd2rf3hiFFhGBadlgEjz2oPl7G4ZlYyIlmg9YMHStY+zjsThHsJfuvcLMGDL8KwemkyIBkHlQV2v4XewmIVrih7Dt3tq4BKutyGK59v+XprzmjNuJYK1hnv27DBO6KKO8YgXHmF7omIOpnXY6CKAU7P8LW/j7wOqWWcKP6UYiSfSrvsOjXMTdu6BWiB/pOmnutBfAuIHCsA2qmNvbf+1W3aLtOyuhwrd3Il8seIzpOnr86DUuO8Nu4uy1iy0Pc8IfWFEEkmNYgEe9C6/Yi0A/fk6GLJge/efpQdY+0PHW/hurMEZsonXnppMeXtRR2U7V4q9mu3cUrAQvckkGZHiCINV18RJESDPKgLuz3YV+HWrrtie+lQAAmUASTzYzr+vWp/emPSag8d486g2kuW3i4UaMxK2nQOrEHQsDG2niO21Zt2+7TXGc4a2SiLGcjQsekjZR9SaA3xnHsPaU95eRQDsDJPook/Sqe7wy/xhPv2GK5cLcNtLDaMwAVyxYmATIhTyG81mSW0mAPcek1q32E4tc2Kwr6rcUNHoMrD3U/9tBedm+L4i6tq9aRLiL4LisuW4uoBNpyAPDJJGYzt6l415yCN6qOI2Llq93OCCgKFItn4FAA0j8IiPnVs+IWTbBBZNHjcMdYjeNaBTfyio/FsT3dv8vpT6aa86p8exvYi3aHwr439NgPc0Fnwmx3doTuxk1NF+ELepFMXWgaegpvHXICr1MUE2y0JJ6SfzoN+0Dt8mCTurBDYphPlbBGjN/VB0X51XfaF9oAwwOHwxDXyPEw1FoHTX+vy5c+lY29xmYsxLMxksTJJPMnrQXn/wBYY/8A/MvfP/FdVNk8q6gJ+NW1a3K84MecH68vahZTG9FeGuL3eUkRIM9Nefzoc4vbUXGyMCs8j5+VAbdle0iWbDi83+7XQc26Aecn5GgTivFHxFxnYBQTIVdh/f1pFy54In9iiHs9wFTdtreK5XCsAGDaNMBgDIMA6UA1hsP3hiYPXl716pKtkYQQYIP5V9AXexvD+68WHERuCQfmDWCccVFxF0WiTbDkISZMDaTzoGrlqNOXI9PKmLbFGE8jUhHDrB3G1NOJWean6UEi5jF5D5/4pOHDXDAjzMdTH61DFWnCklhOx0JHQiD7ig0pMDZ4dwuziEzjG3/4avmbQtmzsE2EICPUjrWeIr3SLZBL7qw5wOfnHOr7FdofvVvDq2gw1oq39Vxm8RUdICx6mqXA4ycShBy5Y8wJ3J6wKC/7JfaHd4ZNprYvWiZjNlZT5GCI8qf45xfG8URmS2cNgWfNcd7g7uQQDmcwIB/CoMnrtQd2gw/+0ACCXCkFdQZJ1EcvyitU4fjbuH4dZe7lFm3YIv27iKM4IOQKpAPeSMuu4dSRQedglGJwx4XjctyyRmw15DmDKNSiP+F1+IAw0ZhyqoweE+6XcZh8v3kWAuWxA/i+MF3CEEFrYIYaaSfOhTB425gmGIwOIDrIOUgB1jldsE6iNM4keYqx4jxP75fv4vCW7i3Ape5JEWy4VO8QgSOmvzFBb3OA4fHZbuDgswGZCAiPvJVZhHEQybbMNCKBu0PDls4g2gCsLLKxPhPi02nkN/yrR+BXrl23bt2wTeDL/EVZm2hzEE6KqiZjdiRO5lvtnwu3xDEXLdhgnELKr/DaFGJtlQ4y9LiAxB6dNQGUXTJOkeXT5Uc9huzN9jaxFprQKmYuSR7Af3oIu4dkLK6lXXQqwIYHzU7UV8L7YX7Ftbdm3bGUCSST7kaf4oNg4twJHS4wMXmU+M/CWC5Rm8tBXzxjFcXH7z4yxJ9zMjqDyNX/ABjtFisYhF+9Nsf/AG1AVZ88u/oSdqh40m5h5Inu4yN+IKdCrHmNZHSgpUaDNaH9kmNFrEXrzGBbtd4fMK4U/wDa7fSs7QVon2OdnXxOKa4T/s9oRc6XCSGFvzEgMR5AfioNf4G4QNfvAi7inlVgkqu1tdBpCAM3Qk9KzbEX+IYTF3rt5Hc58wKg93cUnymFC6wenOjXtRda5irdtRmVVZn8AJSNFILHLLEk/CYC8pprtZ2kSxhw91HnMV+ElYKndwIEkDUx8R0oJR4/ZfD98jSnoQZ5gqRIPqK97PL4WvNIa6QTm5ACAPKBr71k2N7aoLYt5O9dD4XmAQD4c3M+EwR1FDvEOO4rFkC9dZh+FBoo88o0085oPowXlLCCCF8+dZz9o3bMpntYY+JTle6Pw6TCnm+u/KqDs9xkW8Jftkn4TE6jkB5b6UjjOBdv/TXKZhcss+Ucwt9jry1DrB86C0+z3sV9+sNduZWQsykEeMn+Zbm4aTMn+9BHHOHnC4m7YzZjbbLmjcQCDHWCPetUxPai1hbTXrC9zetOO9wxPhZGGhVZiSzLJElddKyDH49r925df4rjsx9zMew09qDs9dSM/lXlBIxN3UgE5Z0FR0UnYa/oK9p3Daa+URQPYDBZ2UEhVLAFiJABMSRvGutWl3FPhcQLVxMpsNlyyTPMc4jWQQBINIuWwbUJuOWs1efcbnEbeDd8PeZbVo2rt20Ua5cyMcgyZp0GksPxGgtsBj7eNdWvG4LG15c5iQDkPxCIP8o6TpWY8Twvd3GWcwkwfQkfpRbxG1fRDabCPYwpMQbRLaczedc2czuCBy2pntPwycRdsIjwh/huZJYZVMFssEz/AGoA1TBkb05cgiRz3Fe3MMykhlYEdVIqdwjhH3jvP4iJ3aFyGkEqFY+H3AkdCTyoK0Crzs7dBzL+KPDpzMiqFNafweKa1cV1glWBAIkGDMFeYMRFBNZu68ES2Ub8y0E+us/Kq1bpBnnV52i4e+Gxvd3dxkYxpAuKHIHkCxHtSuJ9nmOU2FLkrJQakxrmSPiBGsCguPs1w1nE3rgv5i1pFa0FJzfGQxBXXTMs+U1A+02ybXEb9sFsn8NlBYkeK0hJGvUmqbA4rEYG+t1JtXkmMw1EgqQVPkdjUXiGOuX7r3brZrjmWYxqduWmwA9qBm25BBUkMNQR+frRF2T7RjCYq3iCsQStwL8Ny2+jBk6xrpzA0ocFSL1pBbRhqxnNPIg7DyoCnj3GVs4+/cwt1jh7gm2UXKviysVy6eHMsMRqY585eLxFviJF6ywscRTxZQ2Rb2UCDbadLgUaTqYg8mIzirGRcyDw/iQ6g+Y6e2tQrGHNw/wpLf8AD/Ef9B/F6b+tBpGFv4TjVhWxRFrFoQr308JZdSC6RDaD2PMUNf8Ap037y2kdblotms6sclsQbucAAAnkB5zFPngN6wQ1y3ce21vvPvVpCcilYfOCPwg+INDesVE7RYzEYa8qXGbWygLSV7634mtsT8Q0bYmdNaCPewEr3ikFtSAdcw/F8hrrvFNcIu/wrqnYCJ9T8veo+F4hqBrEHQwd1PURR39mvA0ZHN45hdzL3RAgjUZiW5+Y/wDAUfBuH4O85uNZf7uq5QquxdnOsmPiYCSQInkK1/srfW1hVs2kVVVQVZGLq6NMsGUT3pAzQw5gbVT4P7MsJaclL10KYbITOVlMqyusMCDpvzoq4RgbGHVzbUAFszGfic6Fj59TzoG+I4+zhLivd/3l4xlAk6ALmJAmFEA8hPzwf7ROKtex14LcLWUbLbAaVAgTABjeda3TjnZuzjbV3vviZSO8BhlUeIc9gfmNOdfNFxQCQpzKCYMRIkwY5SNfegbq7wGDi0z8yIHod9arMCqlxn+HnBA5HmfOrrj2GS2lvIbmZ9CGJgenhAMzyPWRQdY7y9FmwmZ77hEX0GntOs+VSe2PF7yYnuFvZ0wgNi2wAHhgB1JAAYSCNelRcE9+wjX7ZKsq5cysoNsOcpkTmBYkDQVQUD+JxLXGzOxZup/vSFFeAU4FoFe9eUqB+4/vXUC2NeW29/KvbpptTQE/ArasdHdWjrI+Rqm4xaNq6RoGk+JTqddNttOXr1p7hrgEEanmJgfOKtu0HDzcQXkXxATcEg6AaMI+s0C+zHE733LiIN24ciWHANxwIF2GgzpIPKo/HuKXbl1ri3XU+FlCXSRGVdNCNfarP7PblhVxCYkOyXUAKpzCtm12I110NVdzgxuXXOHQm3mJUDcCdBqaCsx3GLtxQ/3i6Lkwy94wnz3+dP8AAeMYiMT/AB7sfd7hgu25KoDqf6/rTPGeDi2fCZO7/wBB6Mf/ABUPAHLZxLdVt2x/zXQ5+ls0EQuWJZiSeZPOn+G5RetM5CoLiljBaArAklRqRHKk2U8M+dSl4fnkjYKSf3+tBa9puNHiGMbEkAABV8IIBybGG1G+3lT2BxwKwhKDNmAB1RhrKHoea1Q2EytcWZiCD1B/wRV8lhWQOF1KiSDzGk+tBUdreKNiLqlguZUCkgRmMzJ84iqWKexzE3HnfMR8tKaFBwr1hJrokelSMEksR0E0FzhrwCLI5DX25kUPX7kuW28UiOWvI0Q27Q7gHmE1/f60NoJoDfh/2ocQs2e4zW7giA9xM7wRsTmhvcGhLimPu37jXL9xrlxt2YyfTyA6cqZZQCYJjkdpE7xyrkUFwC0AnViCYE7kDU0BV9n/AGROOdmee6TQwwBJP4ZnMNNdtY3Fa1wfgFnDsrWrZFyIltTBMnSOp+vPeoXZvgBwYkLZWzAYlc0sQNC3eEkEbxPOIqvf7QbIviINuSM5lQInMddzMADz6UBZiA4uEM0W1U3HMRCxopM6sW16AKfI1lXFPtCxAxBbuwqoIt22BA1iGYSCTl1/5vKkdp+2mJvJftkd2l3wlSPFlBAj3Ag+sUJ4jD3Ec98jZgivDGCVIGWDqdREUGw9jO26vh7tzFeBUKhy8kHvJAAHn0101rJO1lqwuMvDDEGwWJSAYE/hE8h+VReJ3vF3aXC9pYKT5qBt15T5VFSNj7UC7Ftt1GaNx/cdKLeHcas37LYfEgxl8BVFXI/Jgxb57TVDguGXgBdtgkDWRr66DlSeI2i1xSoDF4GVAZzbRl3zGYigse1HZJ8IBdUi7h2jLdWDBPJ42PnsaHloz7PcbuYAoMQH+7MYuWnTWOYKMBHL9KKOIfZ9gcdb7/hWIVDqTaYkr6QfGh9ZFBky1Pu8QL2rdopaC25hlthXM757g1Ya86Z4jgbli41q6pV1MEHn5g8wd5ppKBdeV0muoJl+wQs5T60zYwTNDQSsxPKek9al4q5OmYny6fKpeDujugBAMkEDc85J+XyoIVy01k9VYaGN+sTzG1X/AGf4pEBbbNOjZddNwsHQTzJ5UM4lc1zIGmSBJ2k+XQVM4Fxj7tdJEtabwsJ3XqPPnQEfE7jYSGSxba20bMYUiNGgb6wDOsctJHcV2uvsdO7QfygEj3DMR9KO8Q1plW7aYPadfEnIctSeflQt2mt4i23eqVNh4Cnu0OX+lpWZ8+dAO4jEve+O4SB+EmAPQKAo+VP3cKyYMkiA+IUA8jktvz9XqXwXGXGuZmKhLStdZu7tiAg0E5d2fKo9atMZ2rxZw6Lea3c74sGzWlkBspWIAE6dJ8XpQCaN4QKIuE2HZCUVWiTEwTA2U8jHzqJ2p4ILItXkk2rqif6XAkj33+dSuyuOKaHVevT2oKdLqm8Mk5XEAHlvA+gp3hfERbuZWnLME9PWkcVwZt3nHw5XJHPRjmWD0g1VXGkk9TQLxRm453Gdv/6POkpSJp7CiTETQKwy6kHmKXw8/wAT2M/Lp7Uu/bKiSCFJgEjnvFS+znB2xDXGBgW1BJ31YwB8g30oFeIWCw/lafMa1TINDpoOvrRbxfClbLrGiIYBFClncaSeU8/L32oEsun0/YpV5YjXz8x6+dPkSo0MwczE6nWOcgxoJGvWmriiPM7enmetAWXe2Ny/YFu6qnJ8CrIkmRLAkyAPeY1oZxNxkeCSSkaEaCBsF8tqtOBcPViGiREnWN9IBM69PWeVRO0NgLiSnQICZn8I5wPKgXgrk/xL4LJoJAkyBvB+IQNfWm+P8XbE3nuE+DREEBYtoMqDKNB4dwNKkY20bdkqRrMhuRXyPvVKKD0JpNdmoiwnZLEXMKuItKrq2bwhgGGVivwnnpVF3BD5X8JnXNpETM/Kgu+E8WFhbeR2Vmzd4VOnxQojpGvvRLx7AribBxGG1YQXyfEpXa4I5gwOoH0zpDFEHZntC2GefEFPxREe6nf50FvhftSx6rku9ziE2K3rQMjaCVInarLAfaHgS4uXuF20ugg95hmyN/8AH5TVN2y4RZZFxuFju3MXEH4HOxA3AbXTkaD6DWsfxbgfEBFy9isMZkK3woYiQIdRpyBA8qpO0fZLA2cOb+G4il4AgZIDOSf9LCNeZGlAQNOKDvH72oHcw868qV9wuf8ADP7966gfuYdgCSDA5xUIXCDod6tLuJlYgg0js5wv7zirVmYDNqYmAoLHT0FBOwrX3s3ne45S2gRROksQoGnRZPtVK2IuARmMba9Nq13g3ZgGxdVtVuMugG2UGY9238qG+0PYtkI7sFgZ06RPOgBeH497ROUnKfiXkf8APnRv2Y4kLqm2yh0O4Ou8aQeVDWP4C6Ww0SZM/MgfQf8AdVfwhryX0FkHvCwCgRqSRA103jfTrQGvGuEthEc21sOt65at21NldixJFwBdYbLGvKqnt5jAcRcti3bAsXMngGUNGgJWdI2Ecoo87K9pbFy/dweKFo3UZYaQUd0MnKNg6so1nUrpUTtl9meZcRfs3HN05rptsJzESxVCNQek0AZY4g72Dh76yjDwsFClGGqkAACAeXSaHuE4jI45GdQdp6etaHw7A3VtquMW0gynK11lVtidBuTHlHvWdcYdTfuZdVkR/wBK/WgIe0uHm1buj/8AW0eXiWfYx7UN/dw0SMp/P9KIOF4oXMJftO2oWUJ6rqPpI96oMPiCuk6TQMXMGw219Kbw9zKwPSiD75aYCRB6qaoMQsM0aiTBoCHi9vNhQ0yFYEe//k/Kp3YjtNZw1p7N5fC7Zi0TygfKh4YonDlOUj9KrStBqfGL2GvYTENauK0WnIEiR4dKy/DLLATE6SdteulNz0r1TqNAYOx5+tA9acLJIDEgghh8JMiZ6jQzXkzuY2A06CPT6/OvHAnTnrtsd49BXImk8hQX/ALhyCADDe86EQfemO2VjJi2EHVEMnnKDWf3tUvstegqASGIJXSZPwR1kaEb7Ux2vuFsUC++RQT1316+9ApuIKMPZzw4D6rzZQdRPSKNOG9muEYuwt4O9iTlyl4IbplMg68xWc3LeUBXHhBkHyIp7DYpbWV0bxC4YQqSMoAYNm2JzEjLvFBsQ4ThMHbVO+VbaDQXDprrO+s9arxc4Zi27o27V5gDJRW8KjdjdEBR5kgajrWa8R4+2If+ILYAGmW3BJGgmSaa4NxX7qe+tEd9qAr2g6QfxatGYEaaGgndruFYKyT90vOWVir2rg280uDRh+5oes709iMV3md7km675pEAayW8IHWNtBTWHHiFBa2HJtMnJhMeYMiqWrZNx6GqsrvQKYzHlUp18KnlGnzIqKoq5+6M2VYIKpsf6mYj6EUFZFdVn/6M/Q11AyLvlRf9kuFNzHMQYC2mJgfzFVj99KDTWifYwoF3Ev0toPmxP6UGljDghTB56knmfXnXXcGAjtrIBI8R5DpNScPcGRdOW1e38QuRx/Sd/SgqbPB1exbBzSEEeIg6iTrvvUbF9mEIJXNmAOmY6k/Or/CXQUT/AEj8hTguCgyfiXZJkNm6T3llEdriOSQWGcqT75enw0z2W7a4q2uYoGtIhUDMT4xLFiXJYCNMo0A9K0HjtwfdLh/9vTzkifzrOuGcNUYMtrvdbMPJGgfP8qAe++Wb1x795le67FmgOJk7bEQNvQVS9oRa78mwCLZAOU6wYgxptIp3gyLmE0zxhx37hRCiFA9p/M0DmBYZYOxOvy5UuzcwoPwXCPUT+dRrJ1X1FWXG8Aq+NEyg7idj09KCQuLwZX/clm6kR84aqXj+IR7i93aFoBAI6mSZPzqThrlvKB3YDTvrt/eoXFEGcQIkbelAwp8JHOP1om4xjrKpZFvDhQECkmPEQNTtzNUGDsZmVf5iB7SJotxWFsNbggEwcs6AEfppQCeLxqsCBbUTz5ioC/SpuItwpGUaaEx8jNQoigfN0ww0IMbgE6dCdR7UllkjYSBHT1JJrwXNMsmJkjqRoD9TT4sAoGLAHkoHLqTy196Cz7PKGa3M+FmEASTmykCCfJuu1L7ZD/aAJkBQAesHkee+9edlQr3GtMcrOua2/wDLcSSNuoJpfakz3XNgCpPpHP60FZi3m2BzB/SofKPM/pVjfYqFaN9PzFNrZLM0ARl1FBDt+deMkHmBUu1a+LLBUCTJAOumknXXkKj3htQNqulKtNBBpVtd9R+5rzQN6UFhZfxr0mm+JBVcwI01H+K8snVfWiXE8PwbBBcuXbd9zGaB3QGkMx3EcwJoKm9wZwLVlDav3bvjC4d+9YSvwOqjRokxrsaN+GWbwLu9jx3LkkXAVKi3/DClY/pmgdE7m4pw95muAkKyhkI0iQxiJBO3Wta+zTB3zh3a+XZu8MC4S3hgbE6/ETQL7+//AMNfn/iuov8Au/8A7ddQfN5EcvnRR9neP7i5eYjRkCz7/n/cUPMlWuG7QMti3hwlrKjMczIrk52B/EDERyoNQxnaBbZKGAVgEDY6DQVFxPaRSr5ZJiFjTU+EDyEkUM9q8X3eIfIqEgjVkUgyoOsrqfOqhuMtoxW1oQdLSzEySCBvzoNOtcXCoo1HhAgkToI5GKXa4qr7MNvas3xPFmEAC0+/4AB7TBmow46wBAS2NP5THnoGHKg0PFYnvg+GG4w6MTy8Sq2h/e9VHHrJscMuRp8YG2zK8/rU/szxJWxjWmFoMcLYKkKczZrWZgDMZVAGnnUjtyjW8FCKrHMfCygqRlYGUOh+KgxXCXchDQfKq93zuzHm0/M1Na9AYFIOvoPQVDsL4hQSE+IeoomxFxXIS4pOYxPOh60PGD0g/WtNxnZYvcVVUjU6k8p6CgzniuANlsu43B6jT61U32mOtapx/sMMigFs0aGZE+nJYoD4p2fu2CRdUqwEg8iB50DnApVlvBQ4Q+NB8UREwd6KXS1cs501kmQRsC3/AGsKGez3DPvBKI2W4QefIc4A2B19qLOGfZnikuqz3VyDVu7ZgT56rBM9aCivcHDMYYSdgdAQfSqLH8FuIpbKco9dvWtmw/ZOCTMiZAj8z++dJ472RfEp3ZfKpYEgTqB+GOlBi93Dtat23L2XS5LZFdWKkiIuIPEpgDQ6aU1w60rtluP3YI0YiQD56g/+a1qx9lttUysbtwBpAzACTALQBvGkmdKiYj7NbaNmUOQPwsJkRzoM74NhFdtwHBEDMBO8x19utSO1qFWQZYET7nSPkKKOEYnCcMxd1MbgjcLAd1AVwAdzlcjrHURWi4fgmE4jZZmw2RC0KrABhABkZfh1PWaDD+HFLtru4PeidSwgiDACxoREzO5FTuE9nbl9WAXxI4VmMQBE6Dc9elFvFPsjxFt2bCXLbJuqOSGXyzQQY60Y9iOyTYayDfE3yIYkggf0qR+GAN9fagzPD9irsn+KvyJn6aU6Ps/NwHNeAM8kJ/tW2Hhq9B7U23B1P4R8qDEcJ2EcXnwzXQMwR0cLObKHnSdI0n/UKb7ZcBxOHsJ36YdlQqqXk8D5dfC1sQGk65iCdN63QcJA2JHpUDivZRcTae1dZsjfMazKmg+duHIstnkZVLCIPi0ygyw0PlJ8q17szwbB4uwjCXgCVOhVjvsJ9KquM/Y7dQA4W6LhG63IB9iBH0ruE4HiuCthVwzaPIGVXWD8UuHzawP8UBzgOyOEtsCLAnkWMx6TRGLI3H515wxS9pC6wxUZhroYkjxa6VKOFoEd0f2f811O/dz1Pyr2g+YXtQBTKYec3WNPXSrW5h+hB/fnTHd5TNAvjONLXu8ZZzopgn+nJy81NVj3KtcRaD2LbCCbZKN5BiXUn3zVV5POgex1yCDmDEqpJGusaies71EN/epF1PCCY08J19x9Kim3+5oDnsk88VwDR8WGQfKy6+21Gn2gLdItW7HxQW0ifiA5+QNZx2UxWXF4B2IhX7vzADEQfa5Wp3cWr4+94WItKLeblr4iII11O/lQZHxTszirs3O51G4B1IHPL7e9DpwjJBdSAdiR06fMV9Hd8kzDA7T6a7j9azL7UOFvnS5aRu7UMS0bFonbbadeRoAFBua+gsCl4hWKhSQCRv8AI6SPavn9LhB0AYefOvoTsZ2gs42yptaMgAa2x8Sxp7gxINBKYXDHgB8/3tVJ2r4XcxOGuW1tqHZSFLDYnz5SKMgvpXoHp8qD5p4KLnD8YDdUo6GCp/ED0O0HrW29je0lvGqwUQyRMBiu385UAn0q+4jwixfEXrNu4P6lB+u9N8K4HYwwIsWxbBMkAmJ22JIoJQsinFSlClgUCCleFKdAroNBVcU4Dh8TkN60rFGDI2xUgyCCPOp9q0FEAQP1Jk+5NOla9CUCctdlpwLXoWgbyV6BS8tKC0DeWlBaWBS4oEBKUBXUoUHkV4TSzXgWgTPka6lRXUHzstsE+x+lRnEQw0MyDXV1A9c4hdYQ1xmDAyCdJGx9RvNJOJu5Se9fTz9fKurqCy7PB71wI925lnYNHL08qe7UWmsm2Ld26NDJznWI1PnXV1BTcOx183UXv7oBbcNqPSedbdh8KFTmxMEs0Ek7STHkK9rqB82RpoNqX93Vhqo3rq6gF+K/Z9gXLXO7KsZJyMVEn+nan+yfZmxhHY2gZI3YgkeQMTHlXV1AWRXKK9rqD2k11dQejeliurqBJFKNdXUCaWBXV1AqK9Arq6g6K9iurqD0Cva6uoEkTHl/aNaXFdXUHorjXV1B5XV1dQf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6" name="Picture 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2276872"/>
            <a:ext cx="30670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724128" y="1844824"/>
            <a:ext cx="1749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smtClean="0">
                <a:hlinkClick r:id="rId3"/>
              </a:rPr>
              <a:t>Benny Goodman</a:t>
            </a:r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>
            <a:off x="2051720" y="2132856"/>
            <a:ext cx="12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smtClean="0">
                <a:hlinkClick r:id="rId5"/>
              </a:rPr>
              <a:t>Count Basie</a:t>
            </a:r>
            <a:endParaRPr lang="en-CA" dirty="0"/>
          </a:p>
        </p:txBody>
      </p:sp>
      <p:pic>
        <p:nvPicPr>
          <p:cNvPr id="33794" name="Picture 2" descr="http://www.infoplease.com/images/musrf1.gif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2564904"/>
            <a:ext cx="3508304" cy="309634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83977"/>
            <a:ext cx="7715250" cy="956791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Live Music was King!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830582"/>
            <a:ext cx="8136903" cy="1440160"/>
          </a:xfrm>
        </p:spPr>
        <p:txBody>
          <a:bodyPr>
            <a:normAutofit/>
          </a:bodyPr>
          <a:lstStyle/>
          <a:p>
            <a:r>
              <a:rPr lang="en-US" altLang="en-US" sz="2900" dirty="0" smtClean="0"/>
              <a:t>The 1920s and 1930s was the </a:t>
            </a:r>
            <a:r>
              <a:rPr lang="en-US" altLang="en-US" sz="2900" b="1" dirty="0" smtClean="0"/>
              <a:t>era of live music</a:t>
            </a:r>
          </a:p>
          <a:p>
            <a:r>
              <a:rPr lang="en-US" altLang="en-US" sz="2900" dirty="0" smtClean="0"/>
              <a:t>People swarmed to the </a:t>
            </a:r>
            <a:r>
              <a:rPr lang="en-US" altLang="en-US" sz="2900" b="1" dirty="0" smtClean="0"/>
              <a:t>dance halls</a:t>
            </a:r>
          </a:p>
        </p:txBody>
      </p:sp>
      <p:sp>
        <p:nvSpPr>
          <p:cNvPr id="5122" name="AutoShape 2" descr="data:image/jpeg;base64,/9j/4AAQSkZJRgABAQAAAQABAAD/2wCEAAkGBxQSEhUUExQWFhQXGBwaGBcYGB0cHhodGBocGB4dGhUaHCggHRolGxocITEiJSkrLi4uFyAzODMsNygtLisBCgoKBQUFDgUFDisZExkrKysrKysrKysrKysrKysrKysrKysrKysrKysrKysrKysrKysrKysrKysrKysrKysrK//AABEIAMQBAQMBIgACEQEDEQH/xAAcAAABBQEBAQAAAAAAAAAAAAAGAgMEBQcAAQj/xABDEAACAQIEAwYDBgUBBwMFAAABAhEAAwQSITEFQVEGEyJhcYEykaEHFEKxwfAjUmLR4XIkM1OCkqLxFWPCFkNUc7L/xAAUAQEAAAAAAAAAAAAAAAAAAAAA/8QAFBEBAAAAAAAAAAAAAAAAAAAAAP/aAAwDAQACEQMRAD8AzfHGQGHT+1T+yuNAY2n+C54T5E7H517icGczrHKR761Q2LmVxPXX99aCwe21q4UOhVtPUairLE3c9saaZswPRo8S+kifnXnGrfeW0vjcQlz11g+hAFR8G8wG2bfyMRNA/beWAPxRB84mPcSKa4ji+7QhYlxHmuUzI6GefrSrqlWnmhX2kAgjqpFVnE7wuXWI0WYA5COnlQR0apEnTQiRUYtT6cqCVw7W4oPVfbxCjnibxJG6sdvKCI8taA7Z7tleNtT7MK0O/by5okhlzD0MT+/Ogq8YJW2QIkaidgVH61O4biH16ZtNdgADUfjKkEhQCEtydNDrHziKl420FBAPgBaCORYLqfagouNXicQ6qYBgmD5UvAydBr5gevLnT2E4M9y/N0x3hkEcxppA20o24JwhLQUADNzY77nTyoBrA9nmYy4yjkOfLl/eii3hQqBLYygD39adxAAPh031/U9TT1jDATJnSgSxjKDyMk1O4eJJOh5zG+0D2FRMRlVSzREg69AZqZwtgVDaEN4gR5x+VBMNO2T+Q/WmifKvQ419v1oH2bWvG/ZprOJHt+tOAig9QxXobWP3ypRGhrwNQSAIPt+tJu3AoJ/e9Nd5Hy/WkZsz/wBIBn1nQUEvBWsozH4mp6ZI6Uzdvcuv96dw5oHXGoX96VAxLZ8Qi8k3HmdR8o+tTUf4mO39qg8O1u+cZj6tsPkKC3ucvWvbAkE9T/imrjRTiGAB0FA5m8q6mZrqD58xeGBFu5yZYJ84JH5UIcZw2S4f3rRr2b/jYY2+a+JfkdPrVH2jwhZc3P8AtIoFdmcStxWtvEMAG+sEeYB+lQ3wzW7jWzuo08wJMiq7hGL7q6DymDRdx/Dylu8msD5qZ0PnyoKjiYOWfxKkeq6SPYmfKap7NsuVRQWYwABuT0jrVxxdwbbR5MPIzDD0I1prsniVtYyxdf4bd1WbyEwT7b0Fxj+yBsZheYK/gyKPFnJiTOyos7mTMipnZrsqmKzoWClRMhTIIjzGhmjvtdZS6q2pXvNXS4WAVUBnUky0tpp5T5h3DOPWk7y7bhO8K2nReX9YM66zr0igh4vspcNtxZIuBc2nMwR85Aqy7KYo3bVsN8dsG2wO4Guh/fKr7gF3JdK+EhlOo6qT+kVF4/fTD3Q40u3JUEAeIMY8XXKTv50FPiG/jNAzbLBOmwmdNpmp2GwZMG6ZZpga5ROkAT9a8t4DuRpq7S0kSQyifzO1T+9Jt65UYgFNZJaen735UEnD2WYhAsEGZY8tpn2qztXFCgIwYKANNuY96orGN7xFS5/DcmG131Oh1mOcVNwtvKiqNAB+bEaeen5UD1y8BBOup9P3pToxUCTtrB66HYVGUFj5TBHsaq+03Gha8CkNc5abeZ9tqCD2i4u1092PhWduseVX/YzHZ1uWv+GwKzvDiSP+oH51nmA4jEyuaTP5/wB6KexWODYkqAwzqN/IAj86A9B/zTkb+361HAKs09R/apdvXMR0H0JoEC2WGm8CPrTeCZs2tPWzBny/WnXAOo96Dy5dnQbUkHX2pKJG9Lt7yaBzb1/zT2Xl5H86j22kgnp+tPXLkf8AS36UHqiCP30qQxiAKbsdfT9K6w2Zy3sPyoHsVosdf2ajcBOYXLn8zaeg0FecavZbbNzjT1NPcMTu7KL0E0EqPzp4Df1/KmrDaA+U0+eQ9aDsteUqK6g+buwOL/jd0T8eq+o3HuKvO0WBkOANhPp1/vQHgcSbd1Li6EEMPUcq1m+y3kS8uquon33n98qDGMXaKMR50adjsYt62cNc1kQh/T51T9quG92xP7+VU/D8SUcMDqDIPQjnQXfGcIyo6MIe3AcdRurfp7VS5spkbRB96L+090YqwmLt6MJt3gPPafKfzoHzyINBKfGOwVGdmRJCAmcoOpyg05hEOYgbwGEc9R09agnUedTuGM2YMvxICw841j6UGl4DHgrhwhAyK3i0k5gZ91cQfWakdtcC923bcDx22JMcwTy+nyoNweKyEBWlCqupjVGYGYHrII86JsLisWqMHyu6IS9p1hlnTLbKjUwQdZ286B7B9pcMttGvXFW4I8OpJIAnQAwPPyqM/Fku4lHtMCpUHTl4gSPWgrg3Zy5icZ3TsFLMWY7T+I5ZGp19q2PBfZnhba5rdy8twfCS4I0MiQR8M0FFiMGC2ZtZjTzMSR7VYcOH8NM4MAGNp+Jtx0iqS1xUszWjo4MjpAO87yafTiP8NbmmRQ0zsSGafWOXrQTeKcUSypYyoB1O34TEac6zPFYs3rxeYLN/jf0pvtX2j7+4VSe7BmDsSJ5e9R+C3A7AR4gQfYHWD6T8qC24YAFksNhNW3Z1MQ1y7fw9oXBagasVBJEQo3Jy6xpy60LYu+FQAasxGUdaI+yeGvJeS0mJdA4zXQoDAEiBOaQJ222oDnstxvFYpnN6zaW2nhLK+uYBdMmvOTvpt1ohN0o0n4co1+dQOCYNMKvcKALZzNOkltJJMASf0qlx32hYC2xttcLkaEohYb/zDQ+1AaOddNtPzpOePqfeqfhHGrOJQvZcOg0PIqTqMwOoNT7tzfWgWt3N6CqrtN2os4K2Ll6SWJCqo1Oh0HIaczTq3BHkN6zP7TcKbuKsEkhSq2wIMaljmB2jl10oCzs19oTYm4ZwV5bMx3qAuF5+OF5Rymju4czLBkFTry/Capeyt67gVt4buVYG27KLbSzZWXUzG4advwnWruyIYnlrAOkDpFBIuNCwK9w4ygLzptDPi6DSlWHgZjzoK/jNwvdtWhzMn21q9PQelDvC27zE3bnJIAq8ttJH196CUp1+X604N6iWLklj+9KeS58XrFBJrqb770rqD5JcakD2rQ+wXFVaw1pjsZ8xNBHEbGU5hoD+fMUrgmP7m6rfhOjAdD+tAX9rMKTOnUj2rOnEE+tbNj8OL9kkCTEg+cSPYj86yXi2HKtMaH9ke1BP4JxA2wwOtu6MrjzGx9dqquJ2Arkr8M6e46Uzhr0SD8J/PkR50u4xid9NfTrQNZtPzqTwvFBL9tiPDmAYeRMH6GobLlPUH614FkwOelAZXEC3UtkqEYMFaY+LUSfJh7EmpuA7T5rwGIZjcLoM6+ItGUKMqiSSyjbrQfdw5YSzg5ZHl1gf82nqa8tBrdy3cU5XVldfJlOYfIigMMTjBjsYGCvabvLdu5rB+PuyRJ3AgidQSaMMdx7GcOZrZJxdo2/Dc1U29x4ngqY/q35kVXcKw2G41i3vz3FwKC9qZFwrobiuIKsDrzjerbjnFsLhMPeXDtZuMGRrixOYHQKWUgljEBvFB30mgDuEcJfF2nvXLndtaYE3DAEsZI1YCIMzIA85onxvZcX8PC51eSyLqytpOv8ADXKG5a9N6lYPhQ4lhsPbRSuHW6btxSAjPuqzl2MjXzWjPifd2rf3hiFFhGBadlgEjz2oPl7G4ZlYyIlmg9YMHStY+zjsThHsJfuvcLMGDL8KwemkyIBkHlQV2v4XewmIVrih7Dt3tq4BKutyGK59v+XprzmjNuJYK1hnv27DBO6KKO8YgXHmF7omIOpnXY6CKAU7P8LW/j7wOqWWcKP6UYiSfSrvsOjXMTdu6BWiB/pOmnutBfAuIHCsA2qmNvbf+1W3aLtOyuhwrd3Il8seIzpOnr86DUuO8Nu4uy1iy0Pc8IfWFEEkmNYgEe9C6/Yi0A/fk6GLJge/efpQdY+0PHW/hurMEZsonXnppMeXtRR2U7V4q9mu3cUrAQvckkGZHiCINV18RJESDPKgLuz3YV+HWrrtie+lQAAmUASTzYzr+vWp/emPSag8d486g2kuW3i4UaMxK2nQOrEHQsDG2niO21Zt2+7TXGc4a2SiLGcjQsekjZR9SaA3xnHsPaU95eRQDsDJPook/Sqe7wy/xhPv2GK5cLcNtLDaMwAVyxYmATIhTyG81mSW0mAPcek1q32E4tc2Kwr6rcUNHoMrD3U/9tBedm+L4i6tq9aRLiL4LisuW4uoBNpyAPDJJGYzt6l415yCN6qOI2Llq93OCCgKFItn4FAA0j8IiPnVs+IWTbBBZNHjcMdYjeNaBTfyio/FsT3dv8vpT6aa86p8exvYi3aHwr439NgPc0Fnwmx3doTuxk1NF+ELepFMXWgaegpvHXICr1MUE2y0JJ6SfzoN+0Dt8mCTurBDYphPlbBGjN/VB0X51XfaF9oAwwOHwxDXyPEw1FoHTX+vy5c+lY29xmYsxLMxksTJJPMnrQXn/wBYY/8A/MvfP/FdVNk8q6gJ+NW1a3K84MecH68vahZTG9FeGuL3eUkRIM9Nefzoc4vbUXGyMCs8j5+VAbdle0iWbDi83+7XQc26Aecn5GgTivFHxFxnYBQTIVdh/f1pFy54In9iiHs9wFTdtreK5XCsAGDaNMBgDIMA6UA1hsP3hiYPXl716pKtkYQQYIP5V9AXexvD+68WHERuCQfmDWCccVFxF0WiTbDkISZMDaTzoGrlqNOXI9PKmLbFGE8jUhHDrB3G1NOJWean6UEi5jF5D5/4pOHDXDAjzMdTH61DFWnCklhOx0JHQiD7ig0pMDZ4dwuziEzjG3/4avmbQtmzsE2EICPUjrWeIr3SLZBL7qw5wOfnHOr7FdofvVvDq2gw1oq39Vxm8RUdICx6mqXA4ycShBy5Y8wJ3J6wKC/7JfaHd4ZNprYvWiZjNlZT5GCI8qf45xfG8URmS2cNgWfNcd7g7uQQDmcwIB/CoMnrtQd2gw/+0ACCXCkFdQZJ1EcvyitU4fjbuH4dZe7lFm3YIv27iKM4IOQKpAPeSMuu4dSRQedglGJwx4XjctyyRmw15DmDKNSiP+F1+IAw0ZhyqoweE+6XcZh8v3kWAuWxA/i+MF3CEEFrYIYaaSfOhTB425gmGIwOIDrIOUgB1jldsE6iNM4keYqx4jxP75fv4vCW7i3Ape5JEWy4VO8QgSOmvzFBb3OA4fHZbuDgswGZCAiPvJVZhHEQybbMNCKBu0PDls4g2gCsLLKxPhPi02nkN/yrR+BXrl23bt2wTeDL/EVZm2hzEE6KqiZjdiRO5lvtnwu3xDEXLdhgnELKr/DaFGJtlQ4y9LiAxB6dNQGUXTJOkeXT5Uc9huzN9jaxFprQKmYuSR7Af3oIu4dkLK6lXXQqwIYHzU7UV8L7YX7Ftbdm3bGUCSST7kaf4oNg4twJHS4wMXmU+M/CWC5Rm8tBXzxjFcXH7z4yxJ9zMjqDyNX/ABjtFisYhF+9Nsf/AG1AVZ88u/oSdqh40m5h5Inu4yN+IKdCrHmNZHSgpUaDNaH9kmNFrEXrzGBbtd4fMK4U/wDa7fSs7QVon2OdnXxOKa4T/s9oRc6XCSGFvzEgMR5AfioNf4G4QNfvAi7inlVgkqu1tdBpCAM3Qk9KzbEX+IYTF3rt5Hc58wKg93cUnymFC6wenOjXtRda5irdtRmVVZn8AJSNFILHLLEk/CYC8pprtZ2kSxhw91HnMV+ElYKndwIEkDUx8R0oJR4/ZfD98jSnoQZ5gqRIPqK97PL4WvNIa6QTm5ACAPKBr71k2N7aoLYt5O9dD4XmAQD4c3M+EwR1FDvEOO4rFkC9dZh+FBoo88o0085oPowXlLCCCF8+dZz9o3bMpntYY+JTle6Pw6TCnm+u/KqDs9xkW8Jftkn4TE6jkB5b6UjjOBdv/TXKZhcss+Ucwt9jry1DrB86C0+z3sV9+sNduZWQsykEeMn+Zbm4aTMn+9BHHOHnC4m7YzZjbbLmjcQCDHWCPetUxPai1hbTXrC9zetOO9wxPhZGGhVZiSzLJElddKyDH49r925df4rjsx9zMew09qDs9dSM/lXlBIxN3UgE5Z0FR0UnYa/oK9p3Daa+URQPYDBZ2UEhVLAFiJABMSRvGutWl3FPhcQLVxMpsNlyyTPMc4jWQQBINIuWwbUJuOWs1efcbnEbeDd8PeZbVo2rt20Ua5cyMcgyZp0GksPxGgtsBj7eNdWvG4LG15c5iQDkPxCIP8o6TpWY8Twvd3GWcwkwfQkfpRbxG1fRDabCPYwpMQbRLaczedc2czuCBy2pntPwycRdsIjwh/huZJYZVMFssEz/AGoA1TBkb05cgiRz3Fe3MMykhlYEdVIqdwjhH3jvP4iJ3aFyGkEqFY+H3AkdCTyoK0Crzs7dBzL+KPDpzMiqFNafweKa1cV1glWBAIkGDMFeYMRFBNZu68ES2Ub8y0E+us/Kq1bpBnnV52i4e+Gxvd3dxkYxpAuKHIHkCxHtSuJ9nmOU2FLkrJQakxrmSPiBGsCguPs1w1nE3rgv5i1pFa0FJzfGQxBXXTMs+U1A+02ybXEb9sFsn8NlBYkeK0hJGvUmqbA4rEYG+t1JtXkmMw1EgqQVPkdjUXiGOuX7r3brZrjmWYxqduWmwA9qBm25BBUkMNQR+frRF2T7RjCYq3iCsQStwL8Ny2+jBk6xrpzA0ocFSL1pBbRhqxnNPIg7DyoCnj3GVs4+/cwt1jh7gm2UXKviysVy6eHMsMRqY585eLxFviJF6ywscRTxZQ2Rb2UCDbadLgUaTqYg8mIzirGRcyDw/iQ6g+Y6e2tQrGHNw/wpLf8AD/Ef9B/F6b+tBpGFv4TjVhWxRFrFoQr308JZdSC6RDaD2PMUNf8Ap037y2kdblotms6sclsQbucAAAnkB5zFPngN6wQ1y3ce21vvPvVpCcilYfOCPwg+INDesVE7RYzEYa8qXGbWygLSV7634mtsT8Q0bYmdNaCPewEr3ikFtSAdcw/F8hrrvFNcIu/wrqnYCJ9T8veo+F4hqBrEHQwd1PURR39mvA0ZHN45hdzL3RAgjUZiW5+Y/wDAUfBuH4O85uNZf7uq5QquxdnOsmPiYCSQInkK1/srfW1hVs2kVVVQVZGLq6NMsGUT3pAzQw5gbVT4P7MsJaclL10KYbITOVlMqyusMCDpvzoq4RgbGHVzbUAFszGfic6Fj59TzoG+I4+zhLivd/3l4xlAk6ALmJAmFEA8hPzwf7ROKtex14LcLWUbLbAaVAgTABjeda3TjnZuzjbV3vviZSO8BhlUeIc9gfmNOdfNFxQCQpzKCYMRIkwY5SNfegbq7wGDi0z8yIHod9arMCqlxn+HnBA5HmfOrrj2GS2lvIbmZ9CGJgenhAMzyPWRQdY7y9FmwmZ77hEX0GntOs+VSe2PF7yYnuFvZ0wgNi2wAHhgB1JAAYSCNelRcE9+wjX7ZKsq5cysoNsOcpkTmBYkDQVQUD+JxLXGzOxZup/vSFFeAU4FoFe9eUqB+4/vXUC2NeW29/KvbpptTQE/ArasdHdWjrI+Rqm4xaNq6RoGk+JTqddNttOXr1p7hrgEEanmJgfOKtu0HDzcQXkXxATcEg6AaMI+s0C+zHE733LiIN24ciWHANxwIF2GgzpIPKo/HuKXbl1ri3XU+FlCXSRGVdNCNfarP7PblhVxCYkOyXUAKpzCtm12I110NVdzgxuXXOHQm3mJUDcCdBqaCsx3GLtxQ/3i6Lkwy94wnz3+dP8AAeMYiMT/AB7sfd7hgu25KoDqf6/rTPGeDi2fCZO7/wBB6Mf/ABUPAHLZxLdVt2x/zXQ5+ls0EQuWJZiSeZPOn+G5RetM5CoLiljBaArAklRqRHKk2U8M+dSl4fnkjYKSf3+tBa9puNHiGMbEkAABV8IIBybGG1G+3lT2BxwKwhKDNmAB1RhrKHoea1Q2EytcWZiCD1B/wRV8lhWQOF1KiSDzGk+tBUdreKNiLqlguZUCkgRmMzJ84iqWKexzE3HnfMR8tKaFBwr1hJrokelSMEksR0E0FzhrwCLI5DX25kUPX7kuW28UiOWvI0Q27Q7gHmE1/f60NoJoDfh/2ocQs2e4zW7giA9xM7wRsTmhvcGhLimPu37jXL9xrlxt2YyfTyA6cqZZQCYJjkdpE7xyrkUFwC0AnViCYE7kDU0BV9n/AGROOdmee6TQwwBJP4ZnMNNdtY3Fa1wfgFnDsrWrZFyIltTBMnSOp+vPeoXZvgBwYkLZWzAYlc0sQNC3eEkEbxPOIqvf7QbIviINuSM5lQInMddzMADz6UBZiA4uEM0W1U3HMRCxopM6sW16AKfI1lXFPtCxAxBbuwqoIt22BA1iGYSCTl1/5vKkdp+2mJvJftkd2l3wlSPFlBAj3Ag+sUJ4jD3Ec98jZgivDGCVIGWDqdREUGw9jO26vh7tzFeBUKhy8kHvJAAHn0101rJO1lqwuMvDDEGwWJSAYE/hE8h+VReJ3vF3aXC9pYKT5qBt15T5VFSNj7UC7Ftt1GaNx/cdKLeHcas37LYfEgxl8BVFXI/Jgxb57TVDguGXgBdtgkDWRr66DlSeI2i1xSoDF4GVAZzbRl3zGYigse1HZJ8IBdUi7h2jLdWDBPJ42PnsaHloz7PcbuYAoMQH+7MYuWnTWOYKMBHL9KKOIfZ9gcdb7/hWIVDqTaYkr6QfGh9ZFBky1Pu8QL2rdopaC25hlthXM757g1Ya86Z4jgbli41q6pV1MEHn5g8wd5ppKBdeV0muoJl+wQs5T60zYwTNDQSsxPKek9al4q5OmYny6fKpeDujugBAMkEDc85J+XyoIVy01k9VYaGN+sTzG1X/AGf4pEBbbNOjZddNwsHQTzJ5UM4lc1zIGmSBJ2k+XQVM4Fxj7tdJEtabwsJ3XqPPnQEfE7jYSGSxba20bMYUiNGgb6wDOsctJHcV2uvsdO7QfygEj3DMR9KO8Q1plW7aYPadfEnIctSeflQt2mt4i23eqVNh4Cnu0OX+lpWZ8+dAO4jEve+O4SB+EmAPQKAo+VP3cKyYMkiA+IUA8jktvz9XqXwXGXGuZmKhLStdZu7tiAg0E5d2fKo9atMZ2rxZw6Lea3c74sGzWlkBspWIAE6dJ8XpQCaN4QKIuE2HZCUVWiTEwTA2U8jHzqJ2p4ILItXkk2rqif6XAkj33+dSuyuOKaHVevT2oKdLqm8Mk5XEAHlvA+gp3hfERbuZWnLME9PWkcVwZt3nHw5XJHPRjmWD0g1VXGkk9TQLxRm453Gdv/6POkpSJp7CiTETQKwy6kHmKXw8/wAT2M/Lp7Uu/bKiSCFJgEjnvFS+znB2xDXGBgW1BJ31YwB8g30oFeIWCw/lafMa1TINDpoOvrRbxfClbLrGiIYBFClncaSeU8/L32oEsun0/YpV5YjXz8x6+dPkSo0MwczE6nWOcgxoJGvWmriiPM7enmetAWXe2Ny/YFu6qnJ8CrIkmRLAkyAPeY1oZxNxkeCSSkaEaCBsF8tqtOBcPViGiREnWN9IBM69PWeVRO0NgLiSnQICZn8I5wPKgXgrk/xL4LJoJAkyBvB+IQNfWm+P8XbE3nuE+DREEBYtoMqDKNB4dwNKkY20bdkqRrMhuRXyPvVKKD0JpNdmoiwnZLEXMKuItKrq2bwhgGGVivwnnpVF3BD5X8JnXNpETM/Kgu+E8WFhbeR2Vmzd4VOnxQojpGvvRLx7AribBxGG1YQXyfEpXa4I5gwOoH0zpDFEHZntC2GefEFPxREe6nf50FvhftSx6rku9ziE2K3rQMjaCVInarLAfaHgS4uXuF20ugg95hmyN/8AH5TVN2y4RZZFxuFju3MXEH4HOxA3AbXTkaD6DWsfxbgfEBFy9isMZkK3woYiQIdRpyBA8qpO0fZLA2cOb+G4il4AgZIDOSf9LCNeZGlAQNOKDvH72oHcw868qV9wuf8ADP7966gfuYdgCSDA5xUIXCDod6tLuJlYgg0js5wv7zirVmYDNqYmAoLHT0FBOwrX3s3ne45S2gRROksQoGnRZPtVK2IuARmMba9Nq13g3ZgGxdVtVuMugG2UGY9238qG+0PYtkI7sFgZ06RPOgBeH497ROUnKfiXkf8APnRv2Y4kLqm2yh0O4Ou8aQeVDWP4C6Ww0SZM/MgfQf8AdVfwhryX0FkHvCwCgRqSRA103jfTrQGvGuEthEc21sOt65at21NldixJFwBdYbLGvKqnt5jAcRcti3bAsXMngGUNGgJWdI2Ecoo87K9pbFy/dweKFo3UZYaQUd0MnKNg6so1nUrpUTtl9meZcRfs3HN05rptsJzESxVCNQek0AZY4g72Dh76yjDwsFClGGqkAACAeXSaHuE4jI45GdQdp6etaHw7A3VtquMW0gynK11lVtidBuTHlHvWdcYdTfuZdVkR/wBK/WgIe0uHm1buj/8AW0eXiWfYx7UN/dw0SMp/P9KIOF4oXMJftO2oWUJ6rqPpI96oMPiCuk6TQMXMGw219Kbw9zKwPSiD75aYCRB6qaoMQsM0aiTBoCHi9vNhQ0yFYEe//k/Kp3YjtNZw1p7N5fC7Zi0TygfKh4YonDlOUj9KrStBqfGL2GvYTENauK0WnIEiR4dKy/DLLATE6SdteulNz0r1TqNAYOx5+tA9acLJIDEgghh8JMiZ6jQzXkzuY2A06CPT6/OvHAnTnrtsd49BXImk8hQX/ALhyCADDe86EQfemO2VjJi2EHVEMnnKDWf3tUvstegqASGIJXSZPwR1kaEb7Ux2vuFsUC++RQT1316+9ApuIKMPZzw4D6rzZQdRPSKNOG9muEYuwt4O9iTlyl4IbplMg68xWc3LeUBXHhBkHyIp7DYpbWV0bxC4YQqSMoAYNm2JzEjLvFBsQ4ThMHbVO+VbaDQXDprrO+s9arxc4Zi27o27V5gDJRW8KjdjdEBR5kgajrWa8R4+2If+ILYAGmW3BJGgmSaa4NxX7qe+tEd9qAr2g6QfxatGYEaaGgndruFYKyT90vOWVir2rg280uDRh+5oes709iMV3md7km675pEAayW8IHWNtBTWHHiFBa2HJtMnJhMeYMiqWrZNx6GqsrvQKYzHlUp18KnlGnzIqKoq5+6M2VYIKpsf6mYj6EUFZFdVn/6M/Q11AyLvlRf9kuFNzHMQYC2mJgfzFVj99KDTWifYwoF3Ev0toPmxP6UGljDghTB56knmfXnXXcGAjtrIBI8R5DpNScPcGRdOW1e38QuRx/Sd/SgqbPB1exbBzSEEeIg6iTrvvUbF9mEIJXNmAOmY6k/Or/CXQUT/AEj8hTguCgyfiXZJkNm6T3llEdriOSQWGcqT75enw0z2W7a4q2uYoGtIhUDMT4xLFiXJYCNMo0A9K0HjtwfdLh/9vTzkifzrOuGcNUYMtrvdbMPJGgfP8qAe++Wb1x795le67FmgOJk7bEQNvQVS9oRa78mwCLZAOU6wYgxptIp3gyLmE0zxhx37hRCiFA9p/M0DmBYZYOxOvy5UuzcwoPwXCPUT+dRrJ1X1FWXG8Aq+NEyg7idj09KCQuLwZX/clm6kR84aqXj+IR7i93aFoBAI6mSZPzqThrlvKB3YDTvrt/eoXFEGcQIkbelAwp8JHOP1om4xjrKpZFvDhQECkmPEQNTtzNUGDsZmVf5iB7SJotxWFsNbggEwcs6AEfppQCeLxqsCBbUTz5ioC/SpuItwpGUaaEx8jNQoigfN0ww0IMbgE6dCdR7UllkjYSBHT1JJrwXNMsmJkjqRoD9TT4sAoGLAHkoHLqTy196Cz7PKGa3M+FmEASTmykCCfJuu1L7ZD/aAJkBQAesHkee+9edlQr3GtMcrOua2/wDLcSSNuoJpfakz3XNgCpPpHP60FZi3m2BzB/SofKPM/pVjfYqFaN9PzFNrZLM0ARl1FBDt+deMkHmBUu1a+LLBUCTJAOumknXXkKj3htQNqulKtNBBpVtd9R+5rzQN6UFhZfxr0mm+JBVcwI01H+K8snVfWiXE8PwbBBcuXbd9zGaB3QGkMx3EcwJoKm9wZwLVlDav3bvjC4d+9YSvwOqjRokxrsaN+GWbwLu9jx3LkkXAVKi3/DClY/pmgdE7m4pw95muAkKyhkI0iQxiJBO3Wta+zTB3zh3a+XZu8MC4S3hgbE6/ETQL7+//AMNfn/iuov8Au/8A7ddQfN5EcvnRR9neP7i5eYjRkCz7/n/cUPMlWuG7QMti3hwlrKjMczIrk52B/EDERyoNQxnaBbZKGAVgEDY6DQVFxPaRSr5ZJiFjTU+EDyEkUM9q8X3eIfIqEgjVkUgyoOsrqfOqhuMtoxW1oQdLSzEySCBvzoNOtcXCoo1HhAgkToI5GKXa4qr7MNvas3xPFmEAC0+/4AB7TBmow46wBAS2NP5THnoGHKg0PFYnvg+GG4w6MTy8Sq2h/e9VHHrJscMuRp8YG2zK8/rU/szxJWxjWmFoMcLYKkKczZrWZgDMZVAGnnUjtyjW8FCKrHMfCygqRlYGUOh+KgxXCXchDQfKq93zuzHm0/M1Na9AYFIOvoPQVDsL4hQSE+IeoomxFxXIS4pOYxPOh60PGD0g/WtNxnZYvcVVUjU6k8p6CgzniuANlsu43B6jT61U32mOtapx/sMMigFs0aGZE+nJYoD4p2fu2CRdUqwEg8iB50DnApVlvBQ4Q+NB8UREwd6KXS1cs501kmQRsC3/AGsKGez3DPvBKI2W4QefIc4A2B19qLOGfZnikuqz3VyDVu7ZgT56rBM9aCivcHDMYYSdgdAQfSqLH8FuIpbKco9dvWtmw/ZOCTMiZAj8z++dJ472RfEp3ZfKpYEgTqB+GOlBi93Dtat23L2XS5LZFdWKkiIuIPEpgDQ6aU1w60rtluP3YI0YiQD56g/+a1qx9lttUysbtwBpAzACTALQBvGkmdKiYj7NbaNmUOQPwsJkRzoM74NhFdtwHBEDMBO8x19utSO1qFWQZYET7nSPkKKOEYnCcMxd1MbgjcLAd1AVwAdzlcjrHURWi4fgmE4jZZmw2RC0KrABhABkZfh1PWaDD+HFLtru4PeidSwgiDACxoREzO5FTuE9nbl9WAXxI4VmMQBE6Dc9elFvFPsjxFt2bCXLbJuqOSGXyzQQY60Y9iOyTYayDfE3yIYkggf0qR+GAN9fagzPD9irsn+KvyJn6aU6Ps/NwHNeAM8kJ/tW2Hhq9B7U23B1P4R8qDEcJ2EcXnwzXQMwR0cLObKHnSdI0n/UKb7ZcBxOHsJ36YdlQqqXk8D5dfC1sQGk65iCdN63QcJA2JHpUDivZRcTae1dZsjfMazKmg+duHIstnkZVLCIPi0ygyw0PlJ8q17szwbB4uwjCXgCVOhVjvsJ9KquM/Y7dQA4W6LhG63IB9iBH0ruE4HiuCthVwzaPIGVXWD8UuHzawP8UBzgOyOEtsCLAnkWMx6TRGLI3H515wxS9pC6wxUZhroYkjxa6VKOFoEd0f2f811O/dz1Pyr2g+YXtQBTKYec3WNPXSrW5h+hB/fnTHd5TNAvjONLXu8ZZzopgn+nJy81NVj3KtcRaD2LbCCbZKN5BiXUn3zVV5POgex1yCDmDEqpJGusaies71EN/epF1PCCY08J19x9Kim3+5oDnsk88VwDR8WGQfKy6+21Gn2gLdItW7HxQW0ifiA5+QNZx2UxWXF4B2IhX7vzADEQfa5Wp3cWr4+94WItKLeblr4iII11O/lQZHxTszirs3O51G4B1IHPL7e9DpwjJBdSAdiR06fMV9Hd8kzDA7T6a7j9azL7UOFvnS5aRu7UMS0bFonbbadeRoAFBua+gsCl4hWKhSQCRv8AI6SPavn9LhB0AYefOvoTsZ2gs42yptaMgAa2x8Sxp7gxINBKYXDHgB8/3tVJ2r4XcxOGuW1tqHZSFLDYnz5SKMgvpXoHp8qD5p4KLnD8YDdUo6GCp/ED0O0HrW29je0lvGqwUQyRMBiu385UAn0q+4jwixfEXrNu4P6lB+u9N8K4HYwwIsWxbBMkAmJ22JIoJQsinFSlClgUCCleFKdAroNBVcU4Dh8TkN60rFGDI2xUgyCCPOp9q0FEAQP1Jk+5NOla9CUCctdlpwLXoWgbyV6BS8tKC0DeWlBaWBS4oEBKUBXUoUHkV4TSzXgWgTPka6lRXUHzstsE+x+lRnEQw0MyDXV1A9c4hdYQ1xmDAyCdJGx9RvNJOJu5Se9fTz9fKurqCy7PB71wI925lnYNHL08qe7UWmsm2Ld26NDJznWI1PnXV1BTcOx183UXv7oBbcNqPSedbdh8KFTmxMEs0Ek7STHkK9rqB82RpoNqX93Vhqo3rq6gF+K/Z9gXLXO7KsZJyMVEn+nan+yfZmxhHY2gZI3YgkeQMTHlXV1AWRXKK9rqD2k11dQejeliurqBJFKNdXUCaWBXV1AqK9Arq6g6K9iurqD0Cva6uoEkTHl/aNaXFdXUHorjXV1B5XV1dQf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11" name="Picture 6" descr="s0372_ss0070_it0267-es[1] Palais Royale 193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84984"/>
            <a:ext cx="8664417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48210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83977"/>
            <a:ext cx="7715250" cy="956791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Live Music was King!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556792"/>
            <a:ext cx="8136903" cy="4896544"/>
          </a:xfrm>
        </p:spPr>
        <p:txBody>
          <a:bodyPr>
            <a:normAutofit fontScale="32500" lnSpcReduction="20000"/>
          </a:bodyPr>
          <a:lstStyle/>
          <a:p>
            <a:r>
              <a:rPr lang="en-US" altLang="en-US" sz="8600" dirty="0" smtClean="0"/>
              <a:t>There was many </a:t>
            </a:r>
            <a:r>
              <a:rPr lang="en-US" altLang="en-US" sz="8600" b="1" dirty="0" smtClean="0"/>
              <a:t>famous Canadian Dance Bands </a:t>
            </a:r>
            <a:r>
              <a:rPr lang="en-US" altLang="en-US" sz="8600" dirty="0" smtClean="0"/>
              <a:t>who regularly performed at the same dance hall</a:t>
            </a:r>
          </a:p>
          <a:p>
            <a:endParaRPr lang="en-US" altLang="en-US" sz="8600" dirty="0" smtClean="0"/>
          </a:p>
          <a:p>
            <a:pPr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6200" dirty="0">
                <a:ea typeface="Times New Roman" pitchFamily="18" charset="0"/>
                <a:cs typeface="Arial" pitchFamily="34" charset="0"/>
              </a:rPr>
              <a:t>Harry Bedlington and His Whispering Orchestra - The </a:t>
            </a:r>
            <a:r>
              <a:rPr lang="en-GB" sz="6200" dirty="0" err="1">
                <a:ea typeface="Times New Roman" pitchFamily="18" charset="0"/>
                <a:cs typeface="Arial" pitchFamily="34" charset="0"/>
              </a:rPr>
              <a:t>Savann</a:t>
            </a:r>
            <a:r>
              <a:rPr lang="en-GB" sz="6200" dirty="0">
                <a:ea typeface="Times New Roman" pitchFamily="18" charset="0"/>
                <a:cs typeface="Arial" pitchFamily="34" charset="0"/>
              </a:rPr>
              <a:t>, Toronto</a:t>
            </a:r>
            <a:endParaRPr lang="en-CA" sz="6200" dirty="0">
              <a:cs typeface="Arial" pitchFamily="34" charset="0"/>
            </a:endParaRPr>
          </a:p>
          <a:p>
            <a:pPr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6200" dirty="0">
                <a:ea typeface="Times New Roman" pitchFamily="18" charset="0"/>
                <a:cs typeface="Arial" pitchFamily="34" charset="0"/>
              </a:rPr>
              <a:t>Fred </a:t>
            </a:r>
            <a:r>
              <a:rPr lang="en-GB" sz="6200" dirty="0" err="1">
                <a:ea typeface="Times New Roman" pitchFamily="18" charset="0"/>
                <a:cs typeface="Arial" pitchFamily="34" charset="0"/>
              </a:rPr>
              <a:t>Culley</a:t>
            </a:r>
            <a:r>
              <a:rPr lang="en-GB" sz="6200" dirty="0">
                <a:ea typeface="Times New Roman" pitchFamily="18" charset="0"/>
                <a:cs typeface="Arial" pitchFamily="34" charset="0"/>
              </a:rPr>
              <a:t> - Royal York Hotel, Toronto</a:t>
            </a:r>
            <a:endParaRPr lang="en-CA" sz="6200" dirty="0">
              <a:cs typeface="Arial" pitchFamily="34" charset="0"/>
            </a:endParaRPr>
          </a:p>
          <a:p>
            <a:pPr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6200" dirty="0">
                <a:ea typeface="Times New Roman" pitchFamily="18" charset="0"/>
                <a:cs typeface="Arial" pitchFamily="34" charset="0"/>
              </a:rPr>
              <a:t>Trump Davison - Club Esquire</a:t>
            </a:r>
            <a:endParaRPr lang="en-CA" sz="6200" dirty="0">
              <a:cs typeface="Arial" pitchFamily="34" charset="0"/>
            </a:endParaRPr>
          </a:p>
          <a:p>
            <a:pPr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6200" dirty="0">
                <a:ea typeface="Times New Roman" pitchFamily="18" charset="0"/>
                <a:cs typeface="Arial" pitchFamily="34" charset="0"/>
              </a:rPr>
              <a:t>Glenn </a:t>
            </a:r>
            <a:r>
              <a:rPr lang="en-GB" sz="6200" dirty="0" err="1">
                <a:ea typeface="Times New Roman" pitchFamily="18" charset="0"/>
                <a:cs typeface="Arial" pitchFamily="34" charset="0"/>
              </a:rPr>
              <a:t>Gray</a:t>
            </a:r>
            <a:r>
              <a:rPr lang="en-GB" sz="6200" dirty="0">
                <a:ea typeface="Times New Roman" pitchFamily="18" charset="0"/>
                <a:cs typeface="Arial" pitchFamily="34" charset="0"/>
              </a:rPr>
              <a:t> - Casa Loma, Toronto</a:t>
            </a:r>
            <a:endParaRPr lang="en-CA" sz="6200" dirty="0">
              <a:cs typeface="Arial" pitchFamily="34" charset="0"/>
            </a:endParaRPr>
          </a:p>
          <a:p>
            <a:pPr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6200" dirty="0">
                <a:ea typeface="Times New Roman" pitchFamily="18" charset="0"/>
                <a:cs typeface="Arial" pitchFamily="34" charset="0"/>
              </a:rPr>
              <a:t>Nelson Hatch - The Old Mill, Toronto</a:t>
            </a:r>
            <a:endParaRPr lang="en-CA" sz="6200" dirty="0">
              <a:cs typeface="Arial" pitchFamily="34" charset="0"/>
            </a:endParaRPr>
          </a:p>
          <a:p>
            <a:pPr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6200" dirty="0">
                <a:ea typeface="Times New Roman" pitchFamily="18" charset="0"/>
                <a:cs typeface="Arial" pitchFamily="34" charset="0"/>
              </a:rPr>
              <a:t>Mart Kenney and His Western Gentlemen - All of Western Canada</a:t>
            </a:r>
            <a:endParaRPr lang="en-CA" sz="6200" dirty="0">
              <a:cs typeface="Arial" pitchFamily="34" charset="0"/>
            </a:endParaRPr>
          </a:p>
          <a:p>
            <a:pPr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6200" dirty="0">
                <a:ea typeface="Times New Roman" pitchFamily="18" charset="0"/>
                <a:cs typeface="Arial" pitchFamily="34" charset="0"/>
              </a:rPr>
              <a:t>Horace Lapp - Royal </a:t>
            </a:r>
            <a:r>
              <a:rPr lang="en-GB" sz="6200" dirty="0" err="1">
                <a:ea typeface="Times New Roman" pitchFamily="18" charset="0"/>
                <a:cs typeface="Arial" pitchFamily="34" charset="0"/>
              </a:rPr>
              <a:t>Muskoka</a:t>
            </a:r>
            <a:r>
              <a:rPr lang="en-GB" sz="6200" dirty="0">
                <a:ea typeface="Times New Roman" pitchFamily="18" charset="0"/>
                <a:cs typeface="Arial" pitchFamily="34" charset="0"/>
              </a:rPr>
              <a:t> Hotel</a:t>
            </a:r>
            <a:endParaRPr lang="en-CA" sz="6200" dirty="0">
              <a:cs typeface="Arial" pitchFamily="34" charset="0"/>
            </a:endParaRPr>
          </a:p>
          <a:p>
            <a:pPr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6200" dirty="0" err="1">
                <a:ea typeface="Times New Roman" pitchFamily="18" charset="0"/>
                <a:cs typeface="Arial" pitchFamily="34" charset="0"/>
              </a:rPr>
              <a:t>Ferde</a:t>
            </a:r>
            <a:r>
              <a:rPr lang="en-GB" sz="6200" dirty="0">
                <a:ea typeface="Times New Roman" pitchFamily="18" charset="0"/>
                <a:cs typeface="Arial" pitchFamily="34" charset="0"/>
              </a:rPr>
              <a:t> </a:t>
            </a:r>
            <a:r>
              <a:rPr lang="en-GB" sz="6200" dirty="0" err="1">
                <a:ea typeface="Times New Roman" pitchFamily="18" charset="0"/>
                <a:cs typeface="Arial" pitchFamily="34" charset="0"/>
              </a:rPr>
              <a:t>Mowrie</a:t>
            </a:r>
            <a:r>
              <a:rPr lang="en-GB" sz="6200" dirty="0">
                <a:ea typeface="Times New Roman" pitchFamily="18" charset="0"/>
                <a:cs typeface="Arial" pitchFamily="34" charset="0"/>
              </a:rPr>
              <a:t> - Club Embassy, Toronto</a:t>
            </a:r>
            <a:endParaRPr lang="en-CA" sz="6200" dirty="0">
              <a:cs typeface="Arial" pitchFamily="34" charset="0"/>
            </a:endParaRPr>
          </a:p>
          <a:p>
            <a:pPr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6200" dirty="0">
                <a:ea typeface="Times New Roman" pitchFamily="18" charset="0"/>
                <a:cs typeface="Arial" pitchFamily="34" charset="0"/>
              </a:rPr>
              <a:t>Bert </a:t>
            </a:r>
            <a:r>
              <a:rPr lang="en-GB" sz="6200" dirty="0" err="1">
                <a:ea typeface="Times New Roman" pitchFamily="18" charset="0"/>
                <a:cs typeface="Arial" pitchFamily="34" charset="0"/>
              </a:rPr>
              <a:t>Niosi</a:t>
            </a:r>
            <a:r>
              <a:rPr lang="en-GB" sz="6200" dirty="0">
                <a:ea typeface="Times New Roman" pitchFamily="18" charset="0"/>
                <a:cs typeface="Arial" pitchFamily="34" charset="0"/>
              </a:rPr>
              <a:t> - </a:t>
            </a:r>
            <a:r>
              <a:rPr lang="en-GB" sz="6200" dirty="0" err="1">
                <a:ea typeface="Times New Roman" pitchFamily="18" charset="0"/>
                <a:cs typeface="Arial" pitchFamily="34" charset="0"/>
              </a:rPr>
              <a:t>Palais</a:t>
            </a:r>
            <a:r>
              <a:rPr lang="en-GB" sz="6200" dirty="0">
                <a:ea typeface="Times New Roman" pitchFamily="18" charset="0"/>
                <a:cs typeface="Arial" pitchFamily="34" charset="0"/>
              </a:rPr>
              <a:t> Royale, Toronto</a:t>
            </a:r>
            <a:endParaRPr lang="en-CA" sz="6200" dirty="0">
              <a:cs typeface="Arial" pitchFamily="34" charset="0"/>
            </a:endParaRPr>
          </a:p>
          <a:p>
            <a:pPr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6200" dirty="0">
                <a:ea typeface="Times New Roman" pitchFamily="18" charset="0"/>
                <a:cs typeface="Arial" pitchFamily="34" charset="0"/>
              </a:rPr>
              <a:t>Dal Richards - Panorama Roof Gardens, Hotel Vancouver</a:t>
            </a:r>
            <a:endParaRPr lang="en-CA" sz="6200" dirty="0">
              <a:cs typeface="Arial" pitchFamily="34" charset="0"/>
            </a:endParaRPr>
          </a:p>
          <a:p>
            <a:pPr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6200" dirty="0">
                <a:ea typeface="Times New Roman" pitchFamily="18" charset="0"/>
                <a:cs typeface="Arial" pitchFamily="34" charset="0"/>
              </a:rPr>
              <a:t>Don </a:t>
            </a:r>
            <a:r>
              <a:rPr lang="en-GB" sz="6200" dirty="0" err="1">
                <a:ea typeface="Times New Roman" pitchFamily="18" charset="0"/>
                <a:cs typeface="Arial" pitchFamily="34" charset="0"/>
              </a:rPr>
              <a:t>Romanelli</a:t>
            </a:r>
            <a:r>
              <a:rPr lang="en-GB" sz="6200" dirty="0">
                <a:ea typeface="Times New Roman" pitchFamily="18" charset="0"/>
                <a:cs typeface="Arial" pitchFamily="34" charset="0"/>
              </a:rPr>
              <a:t> - Royal York Hotel, Toronto</a:t>
            </a:r>
            <a:endParaRPr lang="en-CA" sz="6200" dirty="0">
              <a:cs typeface="Arial" pitchFamily="34" charset="0"/>
            </a:endParaRPr>
          </a:p>
          <a:p>
            <a:pPr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6200" dirty="0">
                <a:ea typeface="Times New Roman" pitchFamily="18" charset="0"/>
                <a:cs typeface="Arial" pitchFamily="34" charset="0"/>
              </a:rPr>
              <a:t>Luigi </a:t>
            </a:r>
            <a:r>
              <a:rPr lang="en-GB" sz="6200" dirty="0" err="1">
                <a:ea typeface="Times New Roman" pitchFamily="18" charset="0"/>
                <a:cs typeface="Arial" pitchFamily="34" charset="0"/>
              </a:rPr>
              <a:t>Romanelli</a:t>
            </a:r>
            <a:r>
              <a:rPr lang="en-GB" sz="6200" dirty="0">
                <a:ea typeface="Times New Roman" pitchFamily="18" charset="0"/>
                <a:cs typeface="Arial" pitchFamily="34" charset="0"/>
              </a:rPr>
              <a:t> - King Edward Hotel, Toronto</a:t>
            </a:r>
            <a:endParaRPr lang="en-CA" sz="6200" dirty="0">
              <a:cs typeface="Arial" pitchFamily="34" charset="0"/>
            </a:endParaRPr>
          </a:p>
          <a:p>
            <a:pPr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6200" dirty="0" err="1">
                <a:ea typeface="Times New Roman" pitchFamily="18" charset="0"/>
                <a:cs typeface="Arial" pitchFamily="34" charset="0"/>
              </a:rPr>
              <a:t>Ozzi</a:t>
            </a:r>
            <a:r>
              <a:rPr lang="en-GB" sz="6200" dirty="0">
                <a:ea typeface="Times New Roman" pitchFamily="18" charset="0"/>
                <a:cs typeface="Arial" pitchFamily="34" charset="0"/>
              </a:rPr>
              <a:t> Williams - Club Kingsway, </a:t>
            </a:r>
            <a:r>
              <a:rPr lang="en-GB" sz="6200" dirty="0" smtClean="0">
                <a:ea typeface="Times New Roman" pitchFamily="18" charset="0"/>
                <a:cs typeface="Arial" pitchFamily="34" charset="0"/>
              </a:rPr>
              <a:t>Toronto</a:t>
            </a:r>
            <a:endParaRPr lang="en-CA" sz="6200" dirty="0">
              <a:cs typeface="Arial" pitchFamily="34" charset="0"/>
            </a:endParaRPr>
          </a:p>
        </p:txBody>
      </p:sp>
      <p:sp>
        <p:nvSpPr>
          <p:cNvPr id="5122" name="AutoShape 2" descr="data:image/jpeg;base64,/9j/4AAQSkZJRgABAQAAAQABAAD/2wCEAAkGBxQSEhUUExQWFhQXGBwaGBcYGB0cHhodGBocGB4dGhUaHCggHRolGxocITEiJSkrLi4uFyAzODMsNygtLisBCgoKBQUFDgUFDisZExkrKysrKysrKysrKysrKysrKysrKysrKysrKysrKysrKysrKysrKysrKysrKysrKysrK//AABEIAMQBAQMBIgACEQEDEQH/xAAcAAABBQEBAQAAAAAAAAAAAAAGAgMEBQcAAQj/xABDEAACAQIEAwYDBgUBBwMFAAABAhEAAwQSITEFQVEGEyJhcYEykaEHFEKxwfAjUmLR4XIkM1OCkqLxFWPCFkNUc7L/xAAUAQEAAAAAAAAAAAAAAAAAAAAA/8QAFBEBAAAAAAAAAAAAAAAAAAAAAP/aAAwDAQACEQMRAD8AzfHGQGHT+1T+yuNAY2n+C54T5E7H517icGczrHKR761Q2LmVxPXX99aCwe21q4UOhVtPUairLE3c9saaZswPRo8S+kifnXnGrfeW0vjcQlz11g+hAFR8G8wG2bfyMRNA/beWAPxRB84mPcSKa4ji+7QhYlxHmuUzI6GefrSrqlWnmhX2kAgjqpFVnE7wuXWI0WYA5COnlQR0apEnTQiRUYtT6cqCVw7W4oPVfbxCjnibxJG6sdvKCI8taA7Z7tleNtT7MK0O/by5okhlzD0MT+/Ogq8YJW2QIkaidgVH61O4biH16ZtNdgADUfjKkEhQCEtydNDrHziKl420FBAPgBaCORYLqfagouNXicQ6qYBgmD5UvAydBr5gevLnT2E4M9y/N0x3hkEcxppA20o24JwhLQUADNzY77nTyoBrA9nmYy4yjkOfLl/eii3hQqBLYygD39adxAAPh031/U9TT1jDATJnSgSxjKDyMk1O4eJJOh5zG+0D2FRMRlVSzREg69AZqZwtgVDaEN4gR5x+VBMNO2T+Q/WmifKvQ419v1oH2bWvG/ZprOJHt+tOAig9QxXobWP3ypRGhrwNQSAIPt+tJu3AoJ/e9Nd5Hy/WkZsz/wBIBn1nQUEvBWsozH4mp6ZI6Uzdvcuv96dw5oHXGoX96VAxLZ8Qi8k3HmdR8o+tTUf4mO39qg8O1u+cZj6tsPkKC3ucvWvbAkE9T/imrjRTiGAB0FA5m8q6mZrqD58xeGBFu5yZYJ84JH5UIcZw2S4f3rRr2b/jYY2+a+JfkdPrVH2jwhZc3P8AtIoFdmcStxWtvEMAG+sEeYB+lQ3wzW7jWzuo08wJMiq7hGL7q6DymDRdx/Dylu8msD5qZ0PnyoKjiYOWfxKkeq6SPYmfKap7NsuVRQWYwABuT0jrVxxdwbbR5MPIzDD0I1prsniVtYyxdf4bd1WbyEwT7b0Fxj+yBsZheYK/gyKPFnJiTOyos7mTMipnZrsqmKzoWClRMhTIIjzGhmjvtdZS6q2pXvNXS4WAVUBnUky0tpp5T5h3DOPWk7y7bhO8K2nReX9YM66zr0igh4vspcNtxZIuBc2nMwR85Aqy7KYo3bVsN8dsG2wO4Guh/fKr7gF3JdK+EhlOo6qT+kVF4/fTD3Q40u3JUEAeIMY8XXKTv50FPiG/jNAzbLBOmwmdNpmp2GwZMG6ZZpga5ROkAT9a8t4DuRpq7S0kSQyifzO1T+9Jt65UYgFNZJaen735UEnD2WYhAsEGZY8tpn2qztXFCgIwYKANNuY96orGN7xFS5/DcmG131Oh1mOcVNwtvKiqNAB+bEaeen5UD1y8BBOup9P3pToxUCTtrB66HYVGUFj5TBHsaq+03Gha8CkNc5abeZ9tqCD2i4u1092PhWduseVX/YzHZ1uWv+GwKzvDiSP+oH51nmA4jEyuaTP5/wB6KexWODYkqAwzqN/IAj86A9B/zTkb+361HAKs09R/apdvXMR0H0JoEC2WGm8CPrTeCZs2tPWzBny/WnXAOo96Dy5dnQbUkHX2pKJG9Lt7yaBzb1/zT2Xl5H86j22kgnp+tPXLkf8AS36UHqiCP30qQxiAKbsdfT9K6w2Zy3sPyoHsVosdf2ajcBOYXLn8zaeg0FecavZbbNzjT1NPcMTu7KL0E0EqPzp4Df1/KmrDaA+U0+eQ9aDsteUqK6g+buwOL/jd0T8eq+o3HuKvO0WBkOANhPp1/vQHgcSbd1Li6EEMPUcq1m+y3kS8uquon33n98qDGMXaKMR50adjsYt62cNc1kQh/T51T9quG92xP7+VU/D8SUcMDqDIPQjnQXfGcIyo6MIe3AcdRurfp7VS5spkbRB96L+090YqwmLt6MJt3gPPafKfzoHzyINBKfGOwVGdmRJCAmcoOpyg05hEOYgbwGEc9R09agnUedTuGM2YMvxICw841j6UGl4DHgrhwhAyK3i0k5gZ91cQfWakdtcC923bcDx22JMcwTy+nyoNweKyEBWlCqupjVGYGYHrII86JsLisWqMHyu6IS9p1hlnTLbKjUwQdZ286B7B9pcMttGvXFW4I8OpJIAnQAwPPyqM/Fku4lHtMCpUHTl4gSPWgrg3Zy5icZ3TsFLMWY7T+I5ZGp19q2PBfZnhba5rdy8twfCS4I0MiQR8M0FFiMGC2ZtZjTzMSR7VYcOH8NM4MAGNp+Jtx0iqS1xUszWjo4MjpAO87yafTiP8NbmmRQ0zsSGafWOXrQTeKcUSypYyoB1O34TEac6zPFYs3rxeYLN/jf0pvtX2j7+4VSe7BmDsSJ5e9R+C3A7AR4gQfYHWD6T8qC24YAFksNhNW3Z1MQ1y7fw9oXBagasVBJEQo3Jy6xpy60LYu+FQAasxGUdaI+yeGvJeS0mJdA4zXQoDAEiBOaQJ222oDnstxvFYpnN6zaW2nhLK+uYBdMmvOTvpt1ohN0o0n4co1+dQOCYNMKvcKALZzNOkltJJMASf0qlx32hYC2xttcLkaEohYb/zDQ+1AaOddNtPzpOePqfeqfhHGrOJQvZcOg0PIqTqMwOoNT7tzfWgWt3N6CqrtN2os4K2Ll6SWJCqo1Oh0HIaczTq3BHkN6zP7TcKbuKsEkhSq2wIMaljmB2jl10oCzs19oTYm4ZwV5bMx3qAuF5+OF5Rymju4czLBkFTry/Capeyt67gVt4buVYG27KLbSzZWXUzG4advwnWruyIYnlrAOkDpFBIuNCwK9w4ygLzptDPi6DSlWHgZjzoK/jNwvdtWhzMn21q9PQelDvC27zE3bnJIAq8ttJH196CUp1+X604N6iWLklj+9KeS58XrFBJrqb770rqD5JcakD2rQ+wXFVaw1pjsZ8xNBHEbGU5hoD+fMUrgmP7m6rfhOjAdD+tAX9rMKTOnUj2rOnEE+tbNj8OL9kkCTEg+cSPYj86yXi2HKtMaH9ke1BP4JxA2wwOtu6MrjzGx9dqquJ2Arkr8M6e46Uzhr0SD8J/PkR50u4xid9NfTrQNZtPzqTwvFBL9tiPDmAYeRMH6GobLlPUH614FkwOelAZXEC3UtkqEYMFaY+LUSfJh7EmpuA7T5rwGIZjcLoM6+ItGUKMqiSSyjbrQfdw5YSzg5ZHl1gf82nqa8tBrdy3cU5XVldfJlOYfIigMMTjBjsYGCvabvLdu5rB+PuyRJ3AgidQSaMMdx7GcOZrZJxdo2/Dc1U29x4ngqY/q35kVXcKw2G41i3vz3FwKC9qZFwrobiuIKsDrzjerbjnFsLhMPeXDtZuMGRrixOYHQKWUgljEBvFB30mgDuEcJfF2nvXLndtaYE3DAEsZI1YCIMzIA85onxvZcX8PC51eSyLqytpOv8ADXKG5a9N6lYPhQ4lhsPbRSuHW6btxSAjPuqzl2MjXzWjPifd2rf3hiFFhGBadlgEjz2oPl7G4ZlYyIlmg9YMHStY+zjsThHsJfuvcLMGDL8KwemkyIBkHlQV2v4XewmIVrih7Dt3tq4BKutyGK59v+XprzmjNuJYK1hnv27DBO6KKO8YgXHmF7omIOpnXY6CKAU7P8LW/j7wOqWWcKP6UYiSfSrvsOjXMTdu6BWiB/pOmnutBfAuIHCsA2qmNvbf+1W3aLtOyuhwrd3Il8seIzpOnr86DUuO8Nu4uy1iy0Pc8IfWFEEkmNYgEe9C6/Yi0A/fk6GLJge/efpQdY+0PHW/hurMEZsonXnppMeXtRR2U7V4q9mu3cUrAQvckkGZHiCINV18RJESDPKgLuz3YV+HWrrtie+lQAAmUASTzYzr+vWp/emPSag8d486g2kuW3i4UaMxK2nQOrEHQsDG2niO21Zt2+7TXGc4a2SiLGcjQsekjZR9SaA3xnHsPaU95eRQDsDJPook/Sqe7wy/xhPv2GK5cLcNtLDaMwAVyxYmATIhTyG81mSW0mAPcek1q32E4tc2Kwr6rcUNHoMrD3U/9tBedm+L4i6tq9aRLiL4LisuW4uoBNpyAPDJJGYzt6l415yCN6qOI2Llq93OCCgKFItn4FAA0j8IiPnVs+IWTbBBZNHjcMdYjeNaBTfyio/FsT3dv8vpT6aa86p8exvYi3aHwr439NgPc0Fnwmx3doTuxk1NF+ELepFMXWgaegpvHXICr1MUE2y0JJ6SfzoN+0Dt8mCTurBDYphPlbBGjN/VB0X51XfaF9oAwwOHwxDXyPEw1FoHTX+vy5c+lY29xmYsxLMxksTJJPMnrQXn/wBYY/8A/MvfP/FdVNk8q6gJ+NW1a3K84MecH68vahZTG9FeGuL3eUkRIM9Nefzoc4vbUXGyMCs8j5+VAbdle0iWbDi83+7XQc26Aecn5GgTivFHxFxnYBQTIVdh/f1pFy54In9iiHs9wFTdtreK5XCsAGDaNMBgDIMA6UA1hsP3hiYPXl716pKtkYQQYIP5V9AXexvD+68WHERuCQfmDWCccVFxF0WiTbDkISZMDaTzoGrlqNOXI9PKmLbFGE8jUhHDrB3G1NOJWean6UEi5jF5D5/4pOHDXDAjzMdTH61DFWnCklhOx0JHQiD7ig0pMDZ4dwuziEzjG3/4avmbQtmzsE2EICPUjrWeIr3SLZBL7qw5wOfnHOr7FdofvVvDq2gw1oq39Vxm8RUdICx6mqXA4ycShBy5Y8wJ3J6wKC/7JfaHd4ZNprYvWiZjNlZT5GCI8qf45xfG8URmS2cNgWfNcd7g7uQQDmcwIB/CoMnrtQd2gw/+0ACCXCkFdQZJ1EcvyitU4fjbuH4dZe7lFm3YIv27iKM4IOQKpAPeSMuu4dSRQedglGJwx4XjctyyRmw15DmDKNSiP+F1+IAw0ZhyqoweE+6XcZh8v3kWAuWxA/i+MF3CEEFrYIYaaSfOhTB425gmGIwOIDrIOUgB1jldsE6iNM4keYqx4jxP75fv4vCW7i3Ape5JEWy4VO8QgSOmvzFBb3OA4fHZbuDgswGZCAiPvJVZhHEQybbMNCKBu0PDls4g2gCsLLKxPhPi02nkN/yrR+BXrl23bt2wTeDL/EVZm2hzEE6KqiZjdiRO5lvtnwu3xDEXLdhgnELKr/DaFGJtlQ4y9LiAxB6dNQGUXTJOkeXT5Uc9huzN9jaxFprQKmYuSR7Af3oIu4dkLK6lXXQqwIYHzU7UV8L7YX7Ftbdm3bGUCSST7kaf4oNg4twJHS4wMXmU+M/CWC5Rm8tBXzxjFcXH7z4yxJ9zMjqDyNX/ABjtFisYhF+9Nsf/AG1AVZ88u/oSdqh40m5h5Inu4yN+IKdCrHmNZHSgpUaDNaH9kmNFrEXrzGBbtd4fMK4U/wDa7fSs7QVon2OdnXxOKa4T/s9oRc6XCSGFvzEgMR5AfioNf4G4QNfvAi7inlVgkqu1tdBpCAM3Qk9KzbEX+IYTF3rt5Hc58wKg93cUnymFC6wenOjXtRda5irdtRmVVZn8AJSNFILHLLEk/CYC8pprtZ2kSxhw91HnMV+ElYKndwIEkDUx8R0oJR4/ZfD98jSnoQZ5gqRIPqK97PL4WvNIa6QTm5ACAPKBr71k2N7aoLYt5O9dD4XmAQD4c3M+EwR1FDvEOO4rFkC9dZh+FBoo88o0085oPowXlLCCCF8+dZz9o3bMpntYY+JTle6Pw6TCnm+u/KqDs9xkW8Jftkn4TE6jkB5b6UjjOBdv/TXKZhcss+Ucwt9jry1DrB86C0+z3sV9+sNduZWQsykEeMn+Zbm4aTMn+9BHHOHnC4m7YzZjbbLmjcQCDHWCPetUxPai1hbTXrC9zetOO9wxPhZGGhVZiSzLJElddKyDH49r925df4rjsx9zMew09qDs9dSM/lXlBIxN3UgE5Z0FR0UnYa/oK9p3Daa+URQPYDBZ2UEhVLAFiJABMSRvGutWl3FPhcQLVxMpsNlyyTPMc4jWQQBINIuWwbUJuOWs1efcbnEbeDd8PeZbVo2rt20Ua5cyMcgyZp0GksPxGgtsBj7eNdWvG4LG15c5iQDkPxCIP8o6TpWY8Twvd3GWcwkwfQkfpRbxG1fRDabCPYwpMQbRLaczedc2czuCBy2pntPwycRdsIjwh/huZJYZVMFssEz/AGoA1TBkb05cgiRz3Fe3MMykhlYEdVIqdwjhH3jvP4iJ3aFyGkEqFY+H3AkdCTyoK0Crzs7dBzL+KPDpzMiqFNafweKa1cV1glWBAIkGDMFeYMRFBNZu68ES2Ub8y0E+us/Kq1bpBnnV52i4e+Gxvd3dxkYxpAuKHIHkCxHtSuJ9nmOU2FLkrJQakxrmSPiBGsCguPs1w1nE3rgv5i1pFa0FJzfGQxBXXTMs+U1A+02ybXEb9sFsn8NlBYkeK0hJGvUmqbA4rEYG+t1JtXkmMw1EgqQVPkdjUXiGOuX7r3brZrjmWYxqduWmwA9qBm25BBUkMNQR+frRF2T7RjCYq3iCsQStwL8Ny2+jBk6xrpzA0ocFSL1pBbRhqxnNPIg7DyoCnj3GVs4+/cwt1jh7gm2UXKviysVy6eHMsMRqY585eLxFviJF6ywscRTxZQ2Rb2UCDbadLgUaTqYg8mIzirGRcyDw/iQ6g+Y6e2tQrGHNw/wpLf8AD/Ef9B/F6b+tBpGFv4TjVhWxRFrFoQr308JZdSC6RDaD2PMUNf8Ap037y2kdblotms6sclsQbucAAAnkB5zFPngN6wQ1y3ce21vvPvVpCcilYfOCPwg+INDesVE7RYzEYa8qXGbWygLSV7634mtsT8Q0bYmdNaCPewEr3ikFtSAdcw/F8hrrvFNcIu/wrqnYCJ9T8veo+F4hqBrEHQwd1PURR39mvA0ZHN45hdzL3RAgjUZiW5+Y/wDAUfBuH4O85uNZf7uq5QquxdnOsmPiYCSQInkK1/srfW1hVs2kVVVQVZGLq6NMsGUT3pAzQw5gbVT4P7MsJaclL10KYbITOVlMqyusMCDpvzoq4RgbGHVzbUAFszGfic6Fj59TzoG+I4+zhLivd/3l4xlAk6ALmJAmFEA8hPzwf7ROKtex14LcLWUbLbAaVAgTABjeda3TjnZuzjbV3vviZSO8BhlUeIc9gfmNOdfNFxQCQpzKCYMRIkwY5SNfegbq7wGDi0z8yIHod9arMCqlxn+HnBA5HmfOrrj2GS2lvIbmZ9CGJgenhAMzyPWRQdY7y9FmwmZ77hEX0GntOs+VSe2PF7yYnuFvZ0wgNi2wAHhgB1JAAYSCNelRcE9+wjX7ZKsq5cysoNsOcpkTmBYkDQVQUD+JxLXGzOxZup/vSFFeAU4FoFe9eUqB+4/vXUC2NeW29/KvbpptTQE/ArasdHdWjrI+Rqm4xaNq6RoGk+JTqddNttOXr1p7hrgEEanmJgfOKtu0HDzcQXkXxATcEg6AaMI+s0C+zHE733LiIN24ciWHANxwIF2GgzpIPKo/HuKXbl1ri3XU+FlCXSRGVdNCNfarP7PblhVxCYkOyXUAKpzCtm12I110NVdzgxuXXOHQm3mJUDcCdBqaCsx3GLtxQ/3i6Lkwy94wnz3+dP8AAeMYiMT/AB7sfd7hgu25KoDqf6/rTPGeDi2fCZO7/wBB6Mf/ABUPAHLZxLdVt2x/zXQ5+ls0EQuWJZiSeZPOn+G5RetM5CoLiljBaArAklRqRHKk2U8M+dSl4fnkjYKSf3+tBa9puNHiGMbEkAABV8IIBybGG1G+3lT2BxwKwhKDNmAB1RhrKHoea1Q2EytcWZiCD1B/wRV8lhWQOF1KiSDzGk+tBUdreKNiLqlguZUCkgRmMzJ84iqWKexzE3HnfMR8tKaFBwr1hJrokelSMEksR0E0FzhrwCLI5DX25kUPX7kuW28UiOWvI0Q27Q7gHmE1/f60NoJoDfh/2ocQs2e4zW7giA9xM7wRsTmhvcGhLimPu37jXL9xrlxt2YyfTyA6cqZZQCYJjkdpE7xyrkUFwC0AnViCYE7kDU0BV9n/AGROOdmee6TQwwBJP4ZnMNNdtY3Fa1wfgFnDsrWrZFyIltTBMnSOp+vPeoXZvgBwYkLZWzAYlc0sQNC3eEkEbxPOIqvf7QbIviINuSM5lQInMddzMADz6UBZiA4uEM0W1U3HMRCxopM6sW16AKfI1lXFPtCxAxBbuwqoIt22BA1iGYSCTl1/5vKkdp+2mJvJftkd2l3wlSPFlBAj3Ag+sUJ4jD3Ec98jZgivDGCVIGWDqdREUGw9jO26vh7tzFeBUKhy8kHvJAAHn0101rJO1lqwuMvDDEGwWJSAYE/hE8h+VReJ3vF3aXC9pYKT5qBt15T5VFSNj7UC7Ftt1GaNx/cdKLeHcas37LYfEgxl8BVFXI/Jgxb57TVDguGXgBdtgkDWRr66DlSeI2i1xSoDF4GVAZzbRl3zGYigse1HZJ8IBdUi7h2jLdWDBPJ42PnsaHloz7PcbuYAoMQH+7MYuWnTWOYKMBHL9KKOIfZ9gcdb7/hWIVDqTaYkr6QfGh9ZFBky1Pu8QL2rdopaC25hlthXM757g1Ya86Z4jgbli41q6pV1MEHn5g8wd5ppKBdeV0muoJl+wQs5T60zYwTNDQSsxPKek9al4q5OmYny6fKpeDujugBAMkEDc85J+XyoIVy01k9VYaGN+sTzG1X/AGf4pEBbbNOjZddNwsHQTzJ5UM4lc1zIGmSBJ2k+XQVM4Fxj7tdJEtabwsJ3XqPPnQEfE7jYSGSxba20bMYUiNGgb6wDOsctJHcV2uvsdO7QfygEj3DMR9KO8Q1plW7aYPadfEnIctSeflQt2mt4i23eqVNh4Cnu0OX+lpWZ8+dAO4jEve+O4SB+EmAPQKAo+VP3cKyYMkiA+IUA8jktvz9XqXwXGXGuZmKhLStdZu7tiAg0E5d2fKo9atMZ2rxZw6Lea3c74sGzWlkBspWIAE6dJ8XpQCaN4QKIuE2HZCUVWiTEwTA2U8jHzqJ2p4ILItXkk2rqif6XAkj33+dSuyuOKaHVevT2oKdLqm8Mk5XEAHlvA+gp3hfERbuZWnLME9PWkcVwZt3nHw5XJHPRjmWD0g1VXGkk9TQLxRm453Gdv/6POkpSJp7CiTETQKwy6kHmKXw8/wAT2M/Lp7Uu/bKiSCFJgEjnvFS+znB2xDXGBgW1BJ31YwB8g30oFeIWCw/lafMa1TINDpoOvrRbxfClbLrGiIYBFClncaSeU8/L32oEsun0/YpV5YjXz8x6+dPkSo0MwczE6nWOcgxoJGvWmriiPM7enmetAWXe2Ny/YFu6qnJ8CrIkmRLAkyAPeY1oZxNxkeCSSkaEaCBsF8tqtOBcPViGiREnWN9IBM69PWeVRO0NgLiSnQICZn8I5wPKgXgrk/xL4LJoJAkyBvB+IQNfWm+P8XbE3nuE+DREEBYtoMqDKNB4dwNKkY20bdkqRrMhuRXyPvVKKD0JpNdmoiwnZLEXMKuItKrq2bwhgGGVivwnnpVF3BD5X8JnXNpETM/Kgu+E8WFhbeR2Vmzd4VOnxQojpGvvRLx7AribBxGG1YQXyfEpXa4I5gwOoH0zpDFEHZntC2GefEFPxREe6nf50FvhftSx6rku9ziE2K3rQMjaCVInarLAfaHgS4uXuF20ugg95hmyN/8AH5TVN2y4RZZFxuFju3MXEH4HOxA3AbXTkaD6DWsfxbgfEBFy9isMZkK3woYiQIdRpyBA8qpO0fZLA2cOb+G4il4AgZIDOSf9LCNeZGlAQNOKDvH72oHcw868qV9wuf8ADP7966gfuYdgCSDA5xUIXCDod6tLuJlYgg0js5wv7zirVmYDNqYmAoLHT0FBOwrX3s3ne45S2gRROksQoGnRZPtVK2IuARmMba9Nq13g3ZgGxdVtVuMugG2UGY9238qG+0PYtkI7sFgZ06RPOgBeH497ROUnKfiXkf8APnRv2Y4kLqm2yh0O4Ou8aQeVDWP4C6Ww0SZM/MgfQf8AdVfwhryX0FkHvCwCgRqSRA103jfTrQGvGuEthEc21sOt65at21NldixJFwBdYbLGvKqnt5jAcRcti3bAsXMngGUNGgJWdI2Ecoo87K9pbFy/dweKFo3UZYaQUd0MnKNg6so1nUrpUTtl9meZcRfs3HN05rptsJzESxVCNQek0AZY4g72Dh76yjDwsFClGGqkAACAeXSaHuE4jI45GdQdp6etaHw7A3VtquMW0gynK11lVtidBuTHlHvWdcYdTfuZdVkR/wBK/WgIe0uHm1buj/8AW0eXiWfYx7UN/dw0SMp/P9KIOF4oXMJftO2oWUJ6rqPpI96oMPiCuk6TQMXMGw219Kbw9zKwPSiD75aYCRB6qaoMQsM0aiTBoCHi9vNhQ0yFYEe//k/Kp3YjtNZw1p7N5fC7Zi0TygfKh4YonDlOUj9KrStBqfGL2GvYTENauK0WnIEiR4dKy/DLLATE6SdteulNz0r1TqNAYOx5+tA9acLJIDEgghh8JMiZ6jQzXkzuY2A06CPT6/OvHAnTnrtsd49BXImk8hQX/ALhyCADDe86EQfemO2VjJi2EHVEMnnKDWf3tUvstegqASGIJXSZPwR1kaEb7Ux2vuFsUC++RQT1316+9ApuIKMPZzw4D6rzZQdRPSKNOG9muEYuwt4O9iTlyl4IbplMg68xWc3LeUBXHhBkHyIp7DYpbWV0bxC4YQqSMoAYNm2JzEjLvFBsQ4ThMHbVO+VbaDQXDprrO+s9arxc4Zi27o27V5gDJRW8KjdjdEBR5kgajrWa8R4+2If+ILYAGmW3BJGgmSaa4NxX7qe+tEd9qAr2g6QfxatGYEaaGgndruFYKyT90vOWVir2rg280uDRh+5oes709iMV3md7km675pEAayW8IHWNtBTWHHiFBa2HJtMnJhMeYMiqWrZNx6GqsrvQKYzHlUp18KnlGnzIqKoq5+6M2VYIKpsf6mYj6EUFZFdVn/6M/Q11AyLvlRf9kuFNzHMQYC2mJgfzFVj99KDTWifYwoF3Ev0toPmxP6UGljDghTB56knmfXnXXcGAjtrIBI8R5DpNScPcGRdOW1e38QuRx/Sd/SgqbPB1exbBzSEEeIg6iTrvvUbF9mEIJXNmAOmY6k/Or/CXQUT/AEj8hTguCgyfiXZJkNm6T3llEdriOSQWGcqT75enw0z2W7a4q2uYoGtIhUDMT4xLFiXJYCNMo0A9K0HjtwfdLh/9vTzkifzrOuGcNUYMtrvdbMPJGgfP8qAe++Wb1x795le67FmgOJk7bEQNvQVS9oRa78mwCLZAOU6wYgxptIp3gyLmE0zxhx37hRCiFA9p/M0DmBYZYOxOvy5UuzcwoPwXCPUT+dRrJ1X1FWXG8Aq+NEyg7idj09KCQuLwZX/clm6kR84aqXj+IR7i93aFoBAI6mSZPzqThrlvKB3YDTvrt/eoXFEGcQIkbelAwp8JHOP1om4xjrKpZFvDhQECkmPEQNTtzNUGDsZmVf5iB7SJotxWFsNbggEwcs6AEfppQCeLxqsCBbUTz5ioC/SpuItwpGUaaEx8jNQoigfN0ww0IMbgE6dCdR7UllkjYSBHT1JJrwXNMsmJkjqRoD9TT4sAoGLAHkoHLqTy196Cz7PKGa3M+FmEASTmykCCfJuu1L7ZD/aAJkBQAesHkee+9edlQr3GtMcrOua2/wDLcSSNuoJpfakz3XNgCpPpHP60FZi3m2BzB/SofKPM/pVjfYqFaN9PzFNrZLM0ARl1FBDt+deMkHmBUu1a+LLBUCTJAOumknXXkKj3htQNqulKtNBBpVtd9R+5rzQN6UFhZfxr0mm+JBVcwI01H+K8snVfWiXE8PwbBBcuXbd9zGaB3QGkMx3EcwJoKm9wZwLVlDav3bvjC4d+9YSvwOqjRokxrsaN+GWbwLu9jx3LkkXAVKi3/DClY/pmgdE7m4pw95muAkKyhkI0iQxiJBO3Wta+zTB3zh3a+XZu8MC4S3hgbE6/ETQL7+//AMNfn/iuov8Au/8A7ddQfN5EcvnRR9neP7i5eYjRkCz7/n/cUPMlWuG7QMti3hwlrKjMczIrk52B/EDERyoNQxnaBbZKGAVgEDY6DQVFxPaRSr5ZJiFjTU+EDyEkUM9q8X3eIfIqEgjVkUgyoOsrqfOqhuMtoxW1oQdLSzEySCBvzoNOtcXCoo1HhAgkToI5GKXa4qr7MNvas3xPFmEAC0+/4AB7TBmow46wBAS2NP5THnoGHKg0PFYnvg+GG4w6MTy8Sq2h/e9VHHrJscMuRp8YG2zK8/rU/szxJWxjWmFoMcLYKkKczZrWZgDMZVAGnnUjtyjW8FCKrHMfCygqRlYGUOh+KgxXCXchDQfKq93zuzHm0/M1Na9AYFIOvoPQVDsL4hQSE+IeoomxFxXIS4pOYxPOh60PGD0g/WtNxnZYvcVVUjU6k8p6CgzniuANlsu43B6jT61U32mOtapx/sMMigFs0aGZE+nJYoD4p2fu2CRdUqwEg8iB50DnApVlvBQ4Q+NB8UREwd6KXS1cs501kmQRsC3/AGsKGez3DPvBKI2W4QefIc4A2B19qLOGfZnikuqz3VyDVu7ZgT56rBM9aCivcHDMYYSdgdAQfSqLH8FuIpbKco9dvWtmw/ZOCTMiZAj8z++dJ472RfEp3ZfKpYEgTqB+GOlBi93Dtat23L2XS5LZFdWKkiIuIPEpgDQ6aU1w60rtluP3YI0YiQD56g/+a1qx9lttUysbtwBpAzACTALQBvGkmdKiYj7NbaNmUOQPwsJkRzoM74NhFdtwHBEDMBO8x19utSO1qFWQZYET7nSPkKKOEYnCcMxd1MbgjcLAd1AVwAdzlcjrHURWi4fgmE4jZZmw2RC0KrABhABkZfh1PWaDD+HFLtru4PeidSwgiDACxoREzO5FTuE9nbl9WAXxI4VmMQBE6Dc9elFvFPsjxFt2bCXLbJuqOSGXyzQQY60Y9iOyTYayDfE3yIYkggf0qR+GAN9fagzPD9irsn+KvyJn6aU6Ps/NwHNeAM8kJ/tW2Hhq9B7U23B1P4R8qDEcJ2EcXnwzXQMwR0cLObKHnSdI0n/UKb7ZcBxOHsJ36YdlQqqXk8D5dfC1sQGk65iCdN63QcJA2JHpUDivZRcTae1dZsjfMazKmg+duHIstnkZVLCIPi0ygyw0PlJ8q17szwbB4uwjCXgCVOhVjvsJ9KquM/Y7dQA4W6LhG63IB9iBH0ruE4HiuCthVwzaPIGVXWD8UuHzawP8UBzgOyOEtsCLAnkWMx6TRGLI3H515wxS9pC6wxUZhroYkjxa6VKOFoEd0f2f811O/dz1Pyr2g+YXtQBTKYec3WNPXSrW5h+hB/fnTHd5TNAvjONLXu8ZZzopgn+nJy81NVj3KtcRaD2LbCCbZKN5BiXUn3zVV5POgex1yCDmDEqpJGusaies71EN/epF1PCCY08J19x9Kim3+5oDnsk88VwDR8WGQfKy6+21Gn2gLdItW7HxQW0ifiA5+QNZx2UxWXF4B2IhX7vzADEQfa5Wp3cWr4+94WItKLeblr4iII11O/lQZHxTszirs3O51G4B1IHPL7e9DpwjJBdSAdiR06fMV9Hd8kzDA7T6a7j9azL7UOFvnS5aRu7UMS0bFonbbadeRoAFBua+gsCl4hWKhSQCRv8AI6SPavn9LhB0AYefOvoTsZ2gs42yptaMgAa2x8Sxp7gxINBKYXDHgB8/3tVJ2r4XcxOGuW1tqHZSFLDYnz5SKMgvpXoHp8qD5p4KLnD8YDdUo6GCp/ED0O0HrW29je0lvGqwUQyRMBiu385UAn0q+4jwixfEXrNu4P6lB+u9N8K4HYwwIsWxbBMkAmJ22JIoJQsinFSlClgUCCleFKdAroNBVcU4Dh8TkN60rFGDI2xUgyCCPOp9q0FEAQP1Jk+5NOla9CUCctdlpwLXoWgbyV6BS8tKC0DeWlBaWBS4oEBKUBXUoUHkV4TSzXgWgTPka6lRXUHzstsE+x+lRnEQw0MyDXV1A9c4hdYQ1xmDAyCdJGx9RvNJOJu5Se9fTz9fKurqCy7PB71wI925lnYNHL08qe7UWmsm2Ld26NDJznWI1PnXV1BTcOx183UXv7oBbcNqPSedbdh8KFTmxMEs0Ek7STHkK9rqB82RpoNqX93Vhqo3rq6gF+K/Z9gXLXO7KsZJyMVEn+nan+yfZmxhHY2gZI3YgkeQMTHlXV1AWRXKK9rqD2k11dQejeliurqBJFKNdXUCaWBXV1AqK9Arq6g6K9iurqD0Cva6uoEkTHl/aNaXFdXUHorjXV1B5XV1dQf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3110931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83977"/>
            <a:ext cx="7715250" cy="117281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smtClean="0">
                <a:hlinkClick r:id="rId3"/>
              </a:rPr>
              <a:t>Guy Lombardo</a:t>
            </a:r>
            <a:r>
              <a:rPr lang="en-US" altLang="en-US" b="1" dirty="0" smtClean="0"/>
              <a:t/>
            </a:r>
            <a:br>
              <a:rPr lang="en-US" altLang="en-US" b="1" dirty="0" smtClean="0"/>
            </a:br>
            <a:r>
              <a:rPr lang="en-US" altLang="en-US" b="1" dirty="0" smtClean="0"/>
              <a:t>and his Royal Canadians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830582"/>
            <a:ext cx="8136903" cy="1454402"/>
          </a:xfrm>
        </p:spPr>
        <p:txBody>
          <a:bodyPr>
            <a:noAutofit/>
          </a:bodyPr>
          <a:lstStyle/>
          <a:p>
            <a:r>
              <a:rPr lang="en-US" altLang="en-US" sz="2400" dirty="0" smtClean="0"/>
              <a:t>He was the most popular band leader on the American music scene at the time</a:t>
            </a:r>
          </a:p>
          <a:p>
            <a:r>
              <a:rPr lang="en-US" altLang="en-US" sz="2400" dirty="0" smtClean="0"/>
              <a:t>Guy Lombardo was </a:t>
            </a:r>
            <a:r>
              <a:rPr lang="en-US" altLang="en-US" sz="2400" b="1" dirty="0" smtClean="0"/>
              <a:t>born in London, Ontario</a:t>
            </a:r>
          </a:p>
        </p:txBody>
      </p:sp>
      <p:sp>
        <p:nvSpPr>
          <p:cNvPr id="5122" name="AutoShape 2" descr="data:image/jpeg;base64,/9j/4AAQSkZJRgABAQAAAQABAAD/2wCEAAkGBxQSEhUUExQWFhQXGBwaGBcYGB0cHhodGBocGB4dGhUaHCggHRolGxocITEiJSkrLi4uFyAzODMsNygtLisBCgoKBQUFDgUFDisZExkrKysrKysrKysrKysrKysrKysrKysrKysrKysrKysrKysrKysrKysrKysrKysrKysrK//AABEIAMQBAQMBIgACEQEDEQH/xAAcAAABBQEBAQAAAAAAAAAAAAAGAgMEBQcAAQj/xABDEAACAQIEAwYDBgUBBwMFAAABAhEAAwQSITEFQVEGEyJhcYEykaEHFEKxwfAjUmLR4XIkM1OCkqLxFWPCFkNUc7L/xAAUAQEAAAAAAAAAAAAAAAAAAAAA/8QAFBEBAAAAAAAAAAAAAAAAAAAAAP/aAAwDAQACEQMRAD8AzfHGQGHT+1T+yuNAY2n+C54T5E7H517icGczrHKR761Q2LmVxPXX99aCwe21q4UOhVtPUairLE3c9saaZswPRo8S+kifnXnGrfeW0vjcQlz11g+hAFR8G8wG2bfyMRNA/beWAPxRB84mPcSKa4ji+7QhYlxHmuUzI6GefrSrqlWnmhX2kAgjqpFVnE7wuXWI0WYA5COnlQR0apEnTQiRUYtT6cqCVw7W4oPVfbxCjnibxJG6sdvKCI8taA7Z7tleNtT7MK0O/by5okhlzD0MT+/Ogq8YJW2QIkaidgVH61O4biH16ZtNdgADUfjKkEhQCEtydNDrHziKl420FBAPgBaCORYLqfagouNXicQ6qYBgmD5UvAydBr5gevLnT2E4M9y/N0x3hkEcxppA20o24JwhLQUADNzY77nTyoBrA9nmYy4yjkOfLl/eii3hQqBLYygD39adxAAPh031/U9TT1jDATJnSgSxjKDyMk1O4eJJOh5zG+0D2FRMRlVSzREg69AZqZwtgVDaEN4gR5x+VBMNO2T+Q/WmifKvQ419v1oH2bWvG/ZprOJHt+tOAig9QxXobWP3ypRGhrwNQSAIPt+tJu3AoJ/e9Nd5Hy/WkZsz/wBIBn1nQUEvBWsozH4mp6ZI6Uzdvcuv96dw5oHXGoX96VAxLZ8Qi8k3HmdR8o+tTUf4mO39qg8O1u+cZj6tsPkKC3ucvWvbAkE9T/imrjRTiGAB0FA5m8q6mZrqD58xeGBFu5yZYJ84JH5UIcZw2S4f3rRr2b/jYY2+a+JfkdPrVH2jwhZc3P8AtIoFdmcStxWtvEMAG+sEeYB+lQ3wzW7jWzuo08wJMiq7hGL7q6DymDRdx/Dylu8msD5qZ0PnyoKjiYOWfxKkeq6SPYmfKap7NsuVRQWYwABuT0jrVxxdwbbR5MPIzDD0I1prsniVtYyxdf4bd1WbyEwT7b0Fxj+yBsZheYK/gyKPFnJiTOyos7mTMipnZrsqmKzoWClRMhTIIjzGhmjvtdZS6q2pXvNXS4WAVUBnUky0tpp5T5h3DOPWk7y7bhO8K2nReX9YM66zr0igh4vspcNtxZIuBc2nMwR85Aqy7KYo3bVsN8dsG2wO4Guh/fKr7gF3JdK+EhlOo6qT+kVF4/fTD3Q40u3JUEAeIMY8XXKTv50FPiG/jNAzbLBOmwmdNpmp2GwZMG6ZZpga5ROkAT9a8t4DuRpq7S0kSQyifzO1T+9Jt65UYgFNZJaen735UEnD2WYhAsEGZY8tpn2qztXFCgIwYKANNuY96orGN7xFS5/DcmG131Oh1mOcVNwtvKiqNAB+bEaeen5UD1y8BBOup9P3pToxUCTtrB66HYVGUFj5TBHsaq+03Gha8CkNc5abeZ9tqCD2i4u1092PhWduseVX/YzHZ1uWv+GwKzvDiSP+oH51nmA4jEyuaTP5/wB6KexWODYkqAwzqN/IAj86A9B/zTkb+361HAKs09R/apdvXMR0H0JoEC2WGm8CPrTeCZs2tPWzBny/WnXAOo96Dy5dnQbUkHX2pKJG9Lt7yaBzb1/zT2Xl5H86j22kgnp+tPXLkf8AS36UHqiCP30qQxiAKbsdfT9K6w2Zy3sPyoHsVosdf2ajcBOYXLn8zaeg0FecavZbbNzjT1NPcMTu7KL0E0EqPzp4Df1/KmrDaA+U0+eQ9aDsteUqK6g+buwOL/jd0T8eq+o3HuKvO0WBkOANhPp1/vQHgcSbd1Li6EEMPUcq1m+y3kS8uquon33n98qDGMXaKMR50adjsYt62cNc1kQh/T51T9quG92xP7+VU/D8SUcMDqDIPQjnQXfGcIyo6MIe3AcdRurfp7VS5spkbRB96L+090YqwmLt6MJt3gPPafKfzoHzyINBKfGOwVGdmRJCAmcoOpyg05hEOYgbwGEc9R09agnUedTuGM2YMvxICw841j6UGl4DHgrhwhAyK3i0k5gZ91cQfWakdtcC923bcDx22JMcwTy+nyoNweKyEBWlCqupjVGYGYHrII86JsLisWqMHyu6IS9p1hlnTLbKjUwQdZ286B7B9pcMttGvXFW4I8OpJIAnQAwPPyqM/Fku4lHtMCpUHTl4gSPWgrg3Zy5icZ3TsFLMWY7T+I5ZGp19q2PBfZnhba5rdy8twfCS4I0MiQR8M0FFiMGC2ZtZjTzMSR7VYcOH8NM4MAGNp+Jtx0iqS1xUszWjo4MjpAO87yafTiP8NbmmRQ0zsSGafWOXrQTeKcUSypYyoB1O34TEac6zPFYs3rxeYLN/jf0pvtX2j7+4VSe7BmDsSJ5e9R+C3A7AR4gQfYHWD6T8qC24YAFksNhNW3Z1MQ1y7fw9oXBagasVBJEQo3Jy6xpy60LYu+FQAasxGUdaI+yeGvJeS0mJdA4zXQoDAEiBOaQJ222oDnstxvFYpnN6zaW2nhLK+uYBdMmvOTvpt1ohN0o0n4co1+dQOCYNMKvcKALZzNOkltJJMASf0qlx32hYC2xttcLkaEohYb/zDQ+1AaOddNtPzpOePqfeqfhHGrOJQvZcOg0PIqTqMwOoNT7tzfWgWt3N6CqrtN2os4K2Ll6SWJCqo1Oh0HIaczTq3BHkN6zP7TcKbuKsEkhSq2wIMaljmB2jl10oCzs19oTYm4ZwV5bMx3qAuF5+OF5Rymju4czLBkFTry/Capeyt67gVt4buVYG27KLbSzZWXUzG4advwnWruyIYnlrAOkDpFBIuNCwK9w4ygLzptDPi6DSlWHgZjzoK/jNwvdtWhzMn21q9PQelDvC27zE3bnJIAq8ttJH196CUp1+X604N6iWLklj+9KeS58XrFBJrqb770rqD5JcakD2rQ+wXFVaw1pjsZ8xNBHEbGU5hoD+fMUrgmP7m6rfhOjAdD+tAX9rMKTOnUj2rOnEE+tbNj8OL9kkCTEg+cSPYj86yXi2HKtMaH9ke1BP4JxA2wwOtu6MrjzGx9dqquJ2Arkr8M6e46Uzhr0SD8J/PkR50u4xid9NfTrQNZtPzqTwvFBL9tiPDmAYeRMH6GobLlPUH614FkwOelAZXEC3UtkqEYMFaY+LUSfJh7EmpuA7T5rwGIZjcLoM6+ItGUKMqiSSyjbrQfdw5YSzg5ZHl1gf82nqa8tBrdy3cU5XVldfJlOYfIigMMTjBjsYGCvabvLdu5rB+PuyRJ3AgidQSaMMdx7GcOZrZJxdo2/Dc1U29x4ngqY/q35kVXcKw2G41i3vz3FwKC9qZFwrobiuIKsDrzjerbjnFsLhMPeXDtZuMGRrixOYHQKWUgljEBvFB30mgDuEcJfF2nvXLndtaYE3DAEsZI1YCIMzIA85onxvZcX8PC51eSyLqytpOv8ADXKG5a9N6lYPhQ4lhsPbRSuHW6btxSAjPuqzl2MjXzWjPifd2rf3hiFFhGBadlgEjz2oPl7G4ZlYyIlmg9YMHStY+zjsThHsJfuvcLMGDL8KwemkyIBkHlQV2v4XewmIVrih7Dt3tq4BKutyGK59v+XprzmjNuJYK1hnv27DBO6KKO8YgXHmF7omIOpnXY6CKAU7P8LW/j7wOqWWcKP6UYiSfSrvsOjXMTdu6BWiB/pOmnutBfAuIHCsA2qmNvbf+1W3aLtOyuhwrd3Il8seIzpOnr86DUuO8Nu4uy1iy0Pc8IfWFEEkmNYgEe9C6/Yi0A/fk6GLJge/efpQdY+0PHW/hurMEZsonXnppMeXtRR2U7V4q9mu3cUrAQvckkGZHiCINV18RJESDPKgLuz3YV+HWrrtie+lQAAmUASTzYzr+vWp/emPSag8d486g2kuW3i4UaMxK2nQOrEHQsDG2niO21Zt2+7TXGc4a2SiLGcjQsekjZR9SaA3xnHsPaU95eRQDsDJPook/Sqe7wy/xhPv2GK5cLcNtLDaMwAVyxYmATIhTyG81mSW0mAPcek1q32E4tc2Kwr6rcUNHoMrD3U/9tBedm+L4i6tq9aRLiL4LisuW4uoBNpyAPDJJGYzt6l415yCN6qOI2Llq93OCCgKFItn4FAA0j8IiPnVs+IWTbBBZNHjcMdYjeNaBTfyio/FsT3dv8vpT6aa86p8exvYi3aHwr439NgPc0Fnwmx3doTuxk1NF+ELepFMXWgaegpvHXICr1MUE2y0JJ6SfzoN+0Dt8mCTurBDYphPlbBGjN/VB0X51XfaF9oAwwOHwxDXyPEw1FoHTX+vy5c+lY29xmYsxLMxksTJJPMnrQXn/wBYY/8A/MvfP/FdVNk8q6gJ+NW1a3K84MecH68vahZTG9FeGuL3eUkRIM9Nefzoc4vbUXGyMCs8j5+VAbdle0iWbDi83+7XQc26Aecn5GgTivFHxFxnYBQTIVdh/f1pFy54In9iiHs9wFTdtreK5XCsAGDaNMBgDIMA6UA1hsP3hiYPXl716pKtkYQQYIP5V9AXexvD+68WHERuCQfmDWCccVFxF0WiTbDkISZMDaTzoGrlqNOXI9PKmLbFGE8jUhHDrB3G1NOJWean6UEi5jF5D5/4pOHDXDAjzMdTH61DFWnCklhOx0JHQiD7ig0pMDZ4dwuziEzjG3/4avmbQtmzsE2EICPUjrWeIr3SLZBL7qw5wOfnHOr7FdofvVvDq2gw1oq39Vxm8RUdICx6mqXA4ycShBy5Y8wJ3J6wKC/7JfaHd4ZNprYvWiZjNlZT5GCI8qf45xfG8URmS2cNgWfNcd7g7uQQDmcwIB/CoMnrtQd2gw/+0ACCXCkFdQZJ1EcvyitU4fjbuH4dZe7lFm3YIv27iKM4IOQKpAPeSMuu4dSRQedglGJwx4XjctyyRmw15DmDKNSiP+F1+IAw0ZhyqoweE+6XcZh8v3kWAuWxA/i+MF3CEEFrYIYaaSfOhTB425gmGIwOIDrIOUgB1jldsE6iNM4keYqx4jxP75fv4vCW7i3Ape5JEWy4VO8QgSOmvzFBb3OA4fHZbuDgswGZCAiPvJVZhHEQybbMNCKBu0PDls4g2gCsLLKxPhPi02nkN/yrR+BXrl23bt2wTeDL/EVZm2hzEE6KqiZjdiRO5lvtnwu3xDEXLdhgnELKr/DaFGJtlQ4y9LiAxB6dNQGUXTJOkeXT5Uc9huzN9jaxFprQKmYuSR7Af3oIu4dkLK6lXXQqwIYHzU7UV8L7YX7Ftbdm3bGUCSST7kaf4oNg4twJHS4wMXmU+M/CWC5Rm8tBXzxjFcXH7z4yxJ9zMjqDyNX/ABjtFisYhF+9Nsf/AG1AVZ88u/oSdqh40m5h5Inu4yN+IKdCrHmNZHSgpUaDNaH9kmNFrEXrzGBbtd4fMK4U/wDa7fSs7QVon2OdnXxOKa4T/s9oRc6XCSGFvzEgMR5AfioNf4G4QNfvAi7inlVgkqu1tdBpCAM3Qk9KzbEX+IYTF3rt5Hc58wKg93cUnymFC6wenOjXtRda5irdtRmVVZn8AJSNFILHLLEk/CYC8pprtZ2kSxhw91HnMV+ElYKndwIEkDUx8R0oJR4/ZfD98jSnoQZ5gqRIPqK97PL4WvNIa6QTm5ACAPKBr71k2N7aoLYt5O9dD4XmAQD4c3M+EwR1FDvEOO4rFkC9dZh+FBoo88o0085oPowXlLCCCF8+dZz9o3bMpntYY+JTle6Pw6TCnm+u/KqDs9xkW8Jftkn4TE6jkB5b6UjjOBdv/TXKZhcss+Ucwt9jry1DrB86C0+z3sV9+sNduZWQsykEeMn+Zbm4aTMn+9BHHOHnC4m7YzZjbbLmjcQCDHWCPetUxPai1hbTXrC9zetOO9wxPhZGGhVZiSzLJElddKyDH49r925df4rjsx9zMew09qDs9dSM/lXlBIxN3UgE5Z0FR0UnYa/oK9p3Daa+URQPYDBZ2UEhVLAFiJABMSRvGutWl3FPhcQLVxMpsNlyyTPMc4jWQQBINIuWwbUJuOWs1efcbnEbeDd8PeZbVo2rt20Ua5cyMcgyZp0GksPxGgtsBj7eNdWvG4LG15c5iQDkPxCIP8o6TpWY8Twvd3GWcwkwfQkfpRbxG1fRDabCPYwpMQbRLaczedc2czuCBy2pntPwycRdsIjwh/huZJYZVMFssEz/AGoA1TBkb05cgiRz3Fe3MMykhlYEdVIqdwjhH3jvP4iJ3aFyGkEqFY+H3AkdCTyoK0Crzs7dBzL+KPDpzMiqFNafweKa1cV1glWBAIkGDMFeYMRFBNZu68ES2Ub8y0E+us/Kq1bpBnnV52i4e+Gxvd3dxkYxpAuKHIHkCxHtSuJ9nmOU2FLkrJQakxrmSPiBGsCguPs1w1nE3rgv5i1pFa0FJzfGQxBXXTMs+U1A+02ybXEb9sFsn8NlBYkeK0hJGvUmqbA4rEYG+t1JtXkmMw1EgqQVPkdjUXiGOuX7r3brZrjmWYxqduWmwA9qBm25BBUkMNQR+frRF2T7RjCYq3iCsQStwL8Ny2+jBk6xrpzA0ocFSL1pBbRhqxnNPIg7DyoCnj3GVs4+/cwt1jh7gm2UXKviysVy6eHMsMRqY585eLxFviJF6ywscRTxZQ2Rb2UCDbadLgUaTqYg8mIzirGRcyDw/iQ6g+Y6e2tQrGHNw/wpLf8AD/Ef9B/F6b+tBpGFv4TjVhWxRFrFoQr308JZdSC6RDaD2PMUNf8Ap037y2kdblotms6sclsQbucAAAnkB5zFPngN6wQ1y3ce21vvPvVpCcilYfOCPwg+INDesVE7RYzEYa8qXGbWygLSV7634mtsT8Q0bYmdNaCPewEr3ikFtSAdcw/F8hrrvFNcIu/wrqnYCJ9T8veo+F4hqBrEHQwd1PURR39mvA0ZHN45hdzL3RAgjUZiW5+Y/wDAUfBuH4O85uNZf7uq5QquxdnOsmPiYCSQInkK1/srfW1hVs2kVVVQVZGLq6NMsGUT3pAzQw5gbVT4P7MsJaclL10KYbITOVlMqyusMCDpvzoq4RgbGHVzbUAFszGfic6Fj59TzoG+I4+zhLivd/3l4xlAk6ALmJAmFEA8hPzwf7ROKtex14LcLWUbLbAaVAgTABjeda3TjnZuzjbV3vviZSO8BhlUeIc9gfmNOdfNFxQCQpzKCYMRIkwY5SNfegbq7wGDi0z8yIHod9arMCqlxn+HnBA5HmfOrrj2GS2lvIbmZ9CGJgenhAMzyPWRQdY7y9FmwmZ77hEX0GntOs+VSe2PF7yYnuFvZ0wgNi2wAHhgB1JAAYSCNelRcE9+wjX7ZKsq5cysoNsOcpkTmBYkDQVQUD+JxLXGzOxZup/vSFFeAU4FoFe9eUqB+4/vXUC2NeW29/KvbpptTQE/ArasdHdWjrI+Rqm4xaNq6RoGk+JTqddNttOXr1p7hrgEEanmJgfOKtu0HDzcQXkXxATcEg6AaMI+s0C+zHE733LiIN24ciWHANxwIF2GgzpIPKo/HuKXbl1ri3XU+FlCXSRGVdNCNfarP7PblhVxCYkOyXUAKpzCtm12I110NVdzgxuXXOHQm3mJUDcCdBqaCsx3GLtxQ/3i6Lkwy94wnz3+dP8AAeMYiMT/AB7sfd7hgu25KoDqf6/rTPGeDi2fCZO7/wBB6Mf/ABUPAHLZxLdVt2x/zXQ5+ls0EQuWJZiSeZPOn+G5RetM5CoLiljBaArAklRqRHKk2U8M+dSl4fnkjYKSf3+tBa9puNHiGMbEkAABV8IIBybGG1G+3lT2BxwKwhKDNmAB1RhrKHoea1Q2EytcWZiCD1B/wRV8lhWQOF1KiSDzGk+tBUdreKNiLqlguZUCkgRmMzJ84iqWKexzE3HnfMR8tKaFBwr1hJrokelSMEksR0E0FzhrwCLI5DX25kUPX7kuW28UiOWvI0Q27Q7gHmE1/f60NoJoDfh/2ocQs2e4zW7giA9xM7wRsTmhvcGhLimPu37jXL9xrlxt2YyfTyA6cqZZQCYJjkdpE7xyrkUFwC0AnViCYE7kDU0BV9n/AGROOdmee6TQwwBJP4ZnMNNdtY3Fa1wfgFnDsrWrZFyIltTBMnSOp+vPeoXZvgBwYkLZWzAYlc0sQNC3eEkEbxPOIqvf7QbIviINuSM5lQInMddzMADz6UBZiA4uEM0W1U3HMRCxopM6sW16AKfI1lXFPtCxAxBbuwqoIt22BA1iGYSCTl1/5vKkdp+2mJvJftkd2l3wlSPFlBAj3Ag+sUJ4jD3Ec98jZgivDGCVIGWDqdREUGw9jO26vh7tzFeBUKhy8kHvJAAHn0101rJO1lqwuMvDDEGwWJSAYE/hE8h+VReJ3vF3aXC9pYKT5qBt15T5VFSNj7UC7Ftt1GaNx/cdKLeHcas37LYfEgxl8BVFXI/Jgxb57TVDguGXgBdtgkDWRr66DlSeI2i1xSoDF4GVAZzbRl3zGYigse1HZJ8IBdUi7h2jLdWDBPJ42PnsaHloz7PcbuYAoMQH+7MYuWnTWOYKMBHL9KKOIfZ9gcdb7/hWIVDqTaYkr6QfGh9ZFBky1Pu8QL2rdopaC25hlthXM757g1Ya86Z4jgbli41q6pV1MEHn5g8wd5ppKBdeV0muoJl+wQs5T60zYwTNDQSsxPKek9al4q5OmYny6fKpeDujugBAMkEDc85J+XyoIVy01k9VYaGN+sTzG1X/AGf4pEBbbNOjZddNwsHQTzJ5UM4lc1zIGmSBJ2k+XQVM4Fxj7tdJEtabwsJ3XqPPnQEfE7jYSGSxba20bMYUiNGgb6wDOsctJHcV2uvsdO7QfygEj3DMR9KO8Q1plW7aYPadfEnIctSeflQt2mt4i23eqVNh4Cnu0OX+lpWZ8+dAO4jEve+O4SB+EmAPQKAo+VP3cKyYMkiA+IUA8jktvz9XqXwXGXGuZmKhLStdZu7tiAg0E5d2fKo9atMZ2rxZw6Lea3c74sGzWlkBspWIAE6dJ8XpQCaN4QKIuE2HZCUVWiTEwTA2U8jHzqJ2p4ILItXkk2rqif6XAkj33+dSuyuOKaHVevT2oKdLqm8Mk5XEAHlvA+gp3hfERbuZWnLME9PWkcVwZt3nHw5XJHPRjmWD0g1VXGkk9TQLxRm453Gdv/6POkpSJp7CiTETQKwy6kHmKXw8/wAT2M/Lp7Uu/bKiSCFJgEjnvFS+znB2xDXGBgW1BJ31YwB8g30oFeIWCw/lafMa1TINDpoOvrRbxfClbLrGiIYBFClncaSeU8/L32oEsun0/YpV5YjXz8x6+dPkSo0MwczE6nWOcgxoJGvWmriiPM7enmetAWXe2Ny/YFu6qnJ8CrIkmRLAkyAPeY1oZxNxkeCSSkaEaCBsF8tqtOBcPViGiREnWN9IBM69PWeVRO0NgLiSnQICZn8I5wPKgXgrk/xL4LJoJAkyBvB+IQNfWm+P8XbE3nuE+DREEBYtoMqDKNB4dwNKkY20bdkqRrMhuRXyPvVKKD0JpNdmoiwnZLEXMKuItKrq2bwhgGGVivwnnpVF3BD5X8JnXNpETM/Kgu+E8WFhbeR2Vmzd4VOnxQojpGvvRLx7AribBxGG1YQXyfEpXa4I5gwOoH0zpDFEHZntC2GefEFPxREe6nf50FvhftSx6rku9ziE2K3rQMjaCVInarLAfaHgS4uXuF20ugg95hmyN/8AH5TVN2y4RZZFxuFju3MXEH4HOxA3AbXTkaD6DWsfxbgfEBFy9isMZkK3woYiQIdRpyBA8qpO0fZLA2cOb+G4il4AgZIDOSf9LCNeZGlAQNOKDvH72oHcw868qV9wuf8ADP7966gfuYdgCSDA5xUIXCDod6tLuJlYgg0js5wv7zirVmYDNqYmAoLHT0FBOwrX3s3ne45S2gRROksQoGnRZPtVK2IuARmMba9Nq13g3ZgGxdVtVuMugG2UGY9238qG+0PYtkI7sFgZ06RPOgBeH497ROUnKfiXkf8APnRv2Y4kLqm2yh0O4Ou8aQeVDWP4C6Ww0SZM/MgfQf8AdVfwhryX0FkHvCwCgRqSRA103jfTrQGvGuEthEc21sOt65at21NldixJFwBdYbLGvKqnt5jAcRcti3bAsXMngGUNGgJWdI2Ecoo87K9pbFy/dweKFo3UZYaQUd0MnKNg6so1nUrpUTtl9meZcRfs3HN05rptsJzESxVCNQek0AZY4g72Dh76yjDwsFClGGqkAACAeXSaHuE4jI45GdQdp6etaHw7A3VtquMW0gynK11lVtidBuTHlHvWdcYdTfuZdVkR/wBK/WgIe0uHm1buj/8AW0eXiWfYx7UN/dw0SMp/P9KIOF4oXMJftO2oWUJ6rqPpI96oMPiCuk6TQMXMGw219Kbw9zKwPSiD75aYCRB6qaoMQsM0aiTBoCHi9vNhQ0yFYEe//k/Kp3YjtNZw1p7N5fC7Zi0TygfKh4YonDlOUj9KrStBqfGL2GvYTENauK0WnIEiR4dKy/DLLATE6SdteulNz0r1TqNAYOx5+tA9acLJIDEgghh8JMiZ6jQzXkzuY2A06CPT6/OvHAnTnrtsd49BXImk8hQX/ALhyCADDe86EQfemO2VjJi2EHVEMnnKDWf3tUvstegqASGIJXSZPwR1kaEb7Ux2vuFsUC++RQT1316+9ApuIKMPZzw4D6rzZQdRPSKNOG9muEYuwt4O9iTlyl4IbplMg68xWc3LeUBXHhBkHyIp7DYpbWV0bxC4YQqSMoAYNm2JzEjLvFBsQ4ThMHbVO+VbaDQXDprrO+s9arxc4Zi27o27V5gDJRW8KjdjdEBR5kgajrWa8R4+2If+ILYAGmW3BJGgmSaa4NxX7qe+tEd9qAr2g6QfxatGYEaaGgndruFYKyT90vOWVir2rg280uDRh+5oes709iMV3md7km675pEAayW8IHWNtBTWHHiFBa2HJtMnJhMeYMiqWrZNx6GqsrvQKYzHlUp18KnlGnzIqKoq5+6M2VYIKpsf6mYj6EUFZFdVn/6M/Q11AyLvlRf9kuFNzHMQYC2mJgfzFVj99KDTWifYwoF3Ev0toPmxP6UGljDghTB56knmfXnXXcGAjtrIBI8R5DpNScPcGRdOW1e38QuRx/Sd/SgqbPB1exbBzSEEeIg6iTrvvUbF9mEIJXNmAOmY6k/Or/CXQUT/AEj8hTguCgyfiXZJkNm6T3llEdriOSQWGcqT75enw0z2W7a4q2uYoGtIhUDMT4xLFiXJYCNMo0A9K0HjtwfdLh/9vTzkifzrOuGcNUYMtrvdbMPJGgfP8qAe++Wb1x795le67FmgOJk7bEQNvQVS9oRa78mwCLZAOU6wYgxptIp3gyLmE0zxhx37hRCiFA9p/M0DmBYZYOxOvy5UuzcwoPwXCPUT+dRrJ1X1FWXG8Aq+NEyg7idj09KCQuLwZX/clm6kR84aqXj+IR7i93aFoBAI6mSZPzqThrlvKB3YDTvrt/eoXFEGcQIkbelAwp8JHOP1om4xjrKpZFvDhQECkmPEQNTtzNUGDsZmVf5iB7SJotxWFsNbggEwcs6AEfppQCeLxqsCBbUTz5ioC/SpuItwpGUaaEx8jNQoigfN0ww0IMbgE6dCdR7UllkjYSBHT1JJrwXNMsmJkjqRoD9TT4sAoGLAHkoHLqTy196Cz7PKGa3M+FmEASTmykCCfJuu1L7ZD/aAJkBQAesHkee+9edlQr3GtMcrOua2/wDLcSSNuoJpfakz3XNgCpPpHP60FZi3m2BzB/SofKPM/pVjfYqFaN9PzFNrZLM0ARl1FBDt+deMkHmBUu1a+LLBUCTJAOumknXXkKj3htQNqulKtNBBpVtd9R+5rzQN6UFhZfxr0mm+JBVcwI01H+K8snVfWiXE8PwbBBcuXbd9zGaB3QGkMx3EcwJoKm9wZwLVlDav3bvjC4d+9YSvwOqjRokxrsaN+GWbwLu9jx3LkkXAVKi3/DClY/pmgdE7m4pw95muAkKyhkI0iQxiJBO3Wta+zTB3zh3a+XZu8MC4S3hgbE6/ETQL7+//AMNfn/iuov8Au/8A7ddQfN5EcvnRR9neP7i5eYjRkCz7/n/cUPMlWuG7QMti3hwlrKjMczIrk52B/EDERyoNQxnaBbZKGAVgEDY6DQVFxPaRSr5ZJiFjTU+EDyEkUM9q8X3eIfIqEgjVkUgyoOsrqfOqhuMtoxW1oQdLSzEySCBvzoNOtcXCoo1HhAgkToI5GKXa4qr7MNvas3xPFmEAC0+/4AB7TBmow46wBAS2NP5THnoGHKg0PFYnvg+GG4w6MTy8Sq2h/e9VHHrJscMuRp8YG2zK8/rU/szxJWxjWmFoMcLYKkKczZrWZgDMZVAGnnUjtyjW8FCKrHMfCygqRlYGUOh+KgxXCXchDQfKq93zuzHm0/M1Na9AYFIOvoPQVDsL4hQSE+IeoomxFxXIS4pOYxPOh60PGD0g/WtNxnZYvcVVUjU6k8p6CgzniuANlsu43B6jT61U32mOtapx/sMMigFs0aGZE+nJYoD4p2fu2CRdUqwEg8iB50DnApVlvBQ4Q+NB8UREwd6KXS1cs501kmQRsC3/AGsKGez3DPvBKI2W4QefIc4A2B19qLOGfZnikuqz3VyDVu7ZgT56rBM9aCivcHDMYYSdgdAQfSqLH8FuIpbKco9dvWtmw/ZOCTMiZAj8z++dJ472RfEp3ZfKpYEgTqB+GOlBi93Dtat23L2XS5LZFdWKkiIuIPEpgDQ6aU1w60rtluP3YI0YiQD56g/+a1qx9lttUysbtwBpAzACTALQBvGkmdKiYj7NbaNmUOQPwsJkRzoM74NhFdtwHBEDMBO8x19utSO1qFWQZYET7nSPkKKOEYnCcMxd1MbgjcLAd1AVwAdzlcjrHURWi4fgmE4jZZmw2RC0KrABhABkZfh1PWaDD+HFLtru4PeidSwgiDACxoREzO5FTuE9nbl9WAXxI4VmMQBE6Dc9elFvFPsjxFt2bCXLbJuqOSGXyzQQY60Y9iOyTYayDfE3yIYkggf0qR+GAN9fagzPD9irsn+KvyJn6aU6Ps/NwHNeAM8kJ/tW2Hhq9B7U23B1P4R8qDEcJ2EcXnwzXQMwR0cLObKHnSdI0n/UKb7ZcBxOHsJ36YdlQqqXk8D5dfC1sQGk65iCdN63QcJA2JHpUDivZRcTae1dZsjfMazKmg+duHIstnkZVLCIPi0ygyw0PlJ8q17szwbB4uwjCXgCVOhVjvsJ9KquM/Y7dQA4W6LhG63IB9iBH0ruE4HiuCthVwzaPIGVXWD8UuHzawP8UBzgOyOEtsCLAnkWMx6TRGLI3H515wxS9pC6wxUZhroYkjxa6VKOFoEd0f2f811O/dz1Pyr2g+YXtQBTKYec3WNPXSrW5h+hB/fnTHd5TNAvjONLXu8ZZzopgn+nJy81NVj3KtcRaD2LbCCbZKN5BiXUn3zVV5POgex1yCDmDEqpJGusaies71EN/epF1PCCY08J19x9Kim3+5oDnsk88VwDR8WGQfKy6+21Gn2gLdItW7HxQW0ifiA5+QNZx2UxWXF4B2IhX7vzADEQfa5Wp3cWr4+94WItKLeblr4iII11O/lQZHxTszirs3O51G4B1IHPL7e9DpwjJBdSAdiR06fMV9Hd8kzDA7T6a7j9azL7UOFvnS5aRu7UMS0bFonbbadeRoAFBua+gsCl4hWKhSQCRv8AI6SPavn9LhB0AYefOvoTsZ2gs42yptaMgAa2x8Sxp7gxINBKYXDHgB8/3tVJ2r4XcxOGuW1tqHZSFLDYnz5SKMgvpXoHp8qD5p4KLnD8YDdUo6GCp/ED0O0HrW29je0lvGqwUQyRMBiu385UAn0q+4jwixfEXrNu4P6lB+u9N8K4HYwwIsWxbBMkAmJ22JIoJQsinFSlClgUCCleFKdAroNBVcU4Dh8TkN60rFGDI2xUgyCCPOp9q0FEAQP1Jk+5NOla9CUCctdlpwLXoWgbyV6BS8tKC0DeWlBaWBS4oEBKUBXUoUHkV4TSzXgWgTPka6lRXUHzstsE+x+lRnEQw0MyDXV1A9c4hdYQ1xmDAyCdJGx9RvNJOJu5Se9fTz9fKurqCy7PB71wI925lnYNHL08qe7UWmsm2Ld26NDJznWI1PnXV1BTcOx183UXv7oBbcNqPSedbdh8KFTmxMEs0Ek7STHkK9rqB82RpoNqX93Vhqo3rq6gF+K/Z9gXLXO7KsZJyMVEn+nan+yfZmxhHY2gZI3YgkeQMTHlXV1AWRXKK9rqD2k11dQejeliurqBJFKNdXUCaWBXV1AqK9Arq6g6K9iurqD0Cva6uoEkTHl/aNaXFdXUHorjXV1B5XV1dQf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1026" name="Picture 2" descr="https://tce-staging.s3.amazonaws.com/media/media/300740f1-1778-46d0-a83e-d8b3a218b178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1953" y="3140968"/>
            <a:ext cx="4240325" cy="336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7544" y="3301489"/>
            <a:ext cx="391796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dirty="0"/>
              <a:t>His band, the Royal Canadians, sold at least 100 million </a:t>
            </a:r>
            <a:r>
              <a:rPr lang="en-US" altLang="en-US" sz="2400" dirty="0" smtClean="0"/>
              <a:t>records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dirty="0"/>
              <a:t>Between 1929 and 1952, there </a:t>
            </a:r>
            <a:r>
              <a:rPr lang="en-US" altLang="en-US" sz="2400" b="1" dirty="0"/>
              <a:t>wasn’t a single year that his record didn’t chart</a:t>
            </a:r>
            <a:r>
              <a:rPr lang="en-US" altLang="en-US" sz="2400" dirty="0"/>
              <a:t> (21 of them were at #1)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740352" y="160338"/>
            <a:ext cx="1212354" cy="1223477"/>
            <a:chOff x="7740352" y="160338"/>
            <a:chExt cx="1212354" cy="1223477"/>
          </a:xfrm>
        </p:grpSpPr>
        <p:pic>
          <p:nvPicPr>
            <p:cNvPr id="8" name="Picture 2" descr="Canada's Red Maple Leaf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backgroundRemoval t="0" b="98636" l="1376" r="99083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0352" y="160338"/>
              <a:ext cx="1212354" cy="122347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7950485" y="572021"/>
              <a:ext cx="7920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</a:rPr>
                <a:t>CDN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120634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http://4.bp.blogspot.com/-j8HxfzZERBQ/T9dsP4lpV3I/AAAAAAAAyvs/4JwypVrtimE/s400/POSTCARD+-+TORONTO+-+OLD+MILL+TEA+GARDENS+-+THE+DANCE+HALL+-+c192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21283"/>
            <a:ext cx="5566980" cy="347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hoto:Photograph of dancers at the Regent Ballroo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4852" y="4075293"/>
            <a:ext cx="3470752" cy="204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68683" y="6166972"/>
            <a:ext cx="28216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Photograph of the </a:t>
            </a:r>
            <a:r>
              <a:rPr lang="en-US" sz="1100" dirty="0" err="1"/>
              <a:t>Syd</a:t>
            </a:r>
            <a:r>
              <a:rPr lang="en-US" sz="1100" dirty="0"/>
              <a:t> Dean band in full swing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5210608" y="6166972"/>
            <a:ext cx="283923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Photograph of dancers at the Regent Ballroom</a:t>
            </a:r>
          </a:p>
        </p:txBody>
      </p:sp>
      <p:pic>
        <p:nvPicPr>
          <p:cNvPr id="8" name="Picture 7" descr="Photo:Photograph of the Syd Dean band in full swi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75293"/>
            <a:ext cx="3447821" cy="209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258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481</Words>
  <Application>Microsoft Office PowerPoint</Application>
  <PresentationFormat>On-screen Show (4:3)</PresentationFormat>
  <Paragraphs>80</Paragraphs>
  <Slides>15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1920’S ENTERTAINMENT: MUSIC</vt:lpstr>
      <vt:lpstr>JAZZ BABY, JAZZ!</vt:lpstr>
      <vt:lpstr>Jazz Music</vt:lpstr>
      <vt:lpstr>Slide 4</vt:lpstr>
      <vt:lpstr>Jazz Music was …</vt:lpstr>
      <vt:lpstr>Canadian Radio</vt:lpstr>
      <vt:lpstr>The Jazz Band</vt:lpstr>
      <vt:lpstr>The Soloist</vt:lpstr>
      <vt:lpstr>Swing Music</vt:lpstr>
      <vt:lpstr>Slide 10</vt:lpstr>
      <vt:lpstr>Swing Kings</vt:lpstr>
      <vt:lpstr>Live Music was King!</vt:lpstr>
      <vt:lpstr>Live Music was King!</vt:lpstr>
      <vt:lpstr>Guy Lombardo and his Royal Canadians</vt:lpstr>
      <vt:lpstr>Slide 15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1920’S ENTERTAINMENT: RADIO</dc:title>
  <dc:creator>Owner</dc:creator>
  <cp:lastModifiedBy>John</cp:lastModifiedBy>
  <cp:revision>48</cp:revision>
  <dcterms:created xsi:type="dcterms:W3CDTF">2014-10-13T20:03:20Z</dcterms:created>
  <dcterms:modified xsi:type="dcterms:W3CDTF">2014-10-19T23:26:20Z</dcterms:modified>
</cp:coreProperties>
</file>