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3" r:id="rId1"/>
  </p:sldMasterIdLst>
  <p:notesMasterIdLst>
    <p:notesMasterId r:id="rId11"/>
  </p:notesMasterIdLst>
  <p:sldIdLst>
    <p:sldId id="256" r:id="rId2"/>
    <p:sldId id="262" r:id="rId3"/>
    <p:sldId id="257" r:id="rId4"/>
    <p:sldId id="258" r:id="rId5"/>
    <p:sldId id="259" r:id="rId6"/>
    <p:sldId id="263" r:id="rId7"/>
    <p:sldId id="260" r:id="rId8"/>
    <p:sldId id="264" r:id="rId9"/>
    <p:sldId id="265" r:id="rId10"/>
  </p:sldIdLst>
  <p:sldSz cx="9144000" cy="6858000" type="screen4x3"/>
  <p:notesSz cx="6858000" cy="9144000"/>
  <p:defaultTextStyle>
    <a:defPPr>
      <a:defRPr lang="es-ES"/>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660033"/>
    <a:srgbClr val="663300"/>
    <a:srgbClr val="FF00FF"/>
    <a:srgbClr val="990099"/>
    <a:srgbClr val="FF33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670" autoAdjust="0"/>
  </p:normalViewPr>
  <p:slideViewPr>
    <p:cSldViewPr>
      <p:cViewPr>
        <p:scale>
          <a:sx n="100" d="100"/>
          <a:sy n="100" d="100"/>
        </p:scale>
        <p:origin x="510" y="-1326"/>
      </p:cViewPr>
      <p:guideLst>
        <p:guide orient="horz" pos="2160"/>
        <p:guide pos="2880"/>
      </p:guideLst>
    </p:cSldViewPr>
  </p:slideViewPr>
  <p:outlineViewPr>
    <p:cViewPr>
      <p:scale>
        <a:sx n="33" d="100"/>
        <a:sy n="33" d="100"/>
      </p:scale>
      <p:origin x="0" y="0"/>
    </p:cViewPr>
  </p:outlineViewPr>
  <p:notesTextViewPr>
    <p:cViewPr>
      <p:scale>
        <a:sx n="33" d="100"/>
        <a:sy n="33"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vl1pPr>
          </a:lstStyle>
          <a:p>
            <a:pPr>
              <a:defRPr/>
            </a:pPr>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a:lvl1pPr>
          </a:lstStyle>
          <a:p>
            <a:pPr>
              <a:defRPr/>
            </a:pPr>
            <a:fld id="{D8A2D369-7150-4B64-BFCF-F1FF20522F4E}" type="datetimeFigureOut">
              <a:rPr lang="es-ES"/>
              <a:pPr>
                <a:defRPr/>
              </a:pPr>
              <a:t>28/12/2016</a:t>
            </a:fld>
            <a:endParaRPr lang="es-E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a:t>Editar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vl1pPr>
          </a:lstStyle>
          <a:p>
            <a:pPr>
              <a:defRPr/>
            </a:pPr>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hangingPunct="1">
              <a:defRPr sz="1200"/>
            </a:lvl1pPr>
          </a:lstStyle>
          <a:p>
            <a:pPr>
              <a:defRPr/>
            </a:pPr>
            <a:fld id="{C362448E-5EA9-42E7-B0C5-965C8C0DCA63}" type="slidenum">
              <a:rPr lang="es-ES"/>
              <a:pPr>
                <a:defRPr/>
              </a:pPr>
              <a:t>‹Nº›</a:t>
            </a:fld>
            <a:endParaRPr lang="es-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a:defRPr/>
            </a:pPr>
            <a:fld id="{C362448E-5EA9-42E7-B0C5-965C8C0DCA63}" type="slidenum">
              <a:rPr lang="es-ES" smtClean="0"/>
              <a:pPr>
                <a:defRPr/>
              </a:pPr>
              <a:t>2</a:t>
            </a:fld>
            <a:endParaRPr lang="es-ES"/>
          </a:p>
        </p:txBody>
      </p:sp>
    </p:spTree>
    <p:extLst>
      <p:ext uri="{BB962C8B-B14F-4D97-AF65-F5344CB8AC3E}">
        <p14:creationId xmlns:p14="http://schemas.microsoft.com/office/powerpoint/2010/main" val="2678340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a:p>
        </p:txBody>
      </p:sp>
      <p:sp>
        <p:nvSpPr>
          <p:cNvPr id="7172"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125B99B8-315A-4DCB-9CAA-A63DA627111F}" type="slidenum">
              <a:rPr lang="es-ES" altLang="es-ES" smtClean="0"/>
              <a:pPr/>
              <a:t>3</a:t>
            </a:fld>
            <a:endParaRPr lang="es-ES" alt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0244"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B6181C62-9F50-405D-98D7-F0FEAC51CAB9}" type="slidenum">
              <a:rPr lang="es-ES" altLang="es-ES" smtClean="0"/>
              <a:pPr/>
              <a:t>5</a:t>
            </a:fld>
            <a:endParaRPr lang="es-ES" alt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a:p>
        </p:txBody>
      </p:sp>
      <p:sp>
        <p:nvSpPr>
          <p:cNvPr id="13316"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C1525D8D-0641-40B9-972E-C63E09FE4A4B}" type="slidenum">
              <a:rPr lang="es-ES" altLang="es-ES" smtClean="0"/>
              <a:pPr/>
              <a:t>6</a:t>
            </a:fld>
            <a:endParaRPr lang="es-ES" alt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4716463" y="5345113"/>
            <a:ext cx="4427537" cy="1512887"/>
            <a:chOff x="2971" y="3367"/>
            <a:chExt cx="2789" cy="953"/>
          </a:xfrm>
        </p:grpSpPr>
        <p:sp>
          <p:nvSpPr>
            <p:cNvPr id="5" name="Freeform 3"/>
            <p:cNvSpPr>
              <a:spLocks/>
            </p:cNvSpPr>
            <p:nvPr/>
          </p:nvSpPr>
          <p:spPr bwMode="ltGray">
            <a:xfrm>
              <a:off x="2971" y="3367"/>
              <a:ext cx="2789" cy="953"/>
            </a:xfrm>
            <a:custGeom>
              <a:avLst/>
              <a:gdLst>
                <a:gd name="T0" fmla="*/ 2795 w 2780"/>
                <a:gd name="T1" fmla="*/ 18 h 953"/>
                <a:gd name="T2" fmla="*/ 2705 w 2780"/>
                <a:gd name="T3" fmla="*/ 24 h 953"/>
                <a:gd name="T4" fmla="*/ 2638 w 2780"/>
                <a:gd name="T5" fmla="*/ 102 h 953"/>
                <a:gd name="T6" fmla="*/ 2535 w 2780"/>
                <a:gd name="T7" fmla="*/ 156 h 953"/>
                <a:gd name="T8" fmla="*/ 2529 w 2780"/>
                <a:gd name="T9" fmla="*/ 222 h 953"/>
                <a:gd name="T10" fmla="*/ 2511 w 2780"/>
                <a:gd name="T11" fmla="*/ 246 h 953"/>
                <a:gd name="T12" fmla="*/ 2493 w 2780"/>
                <a:gd name="T13" fmla="*/ 252 h 953"/>
                <a:gd name="T14" fmla="*/ 2421 w 2780"/>
                <a:gd name="T15" fmla="*/ 210 h 953"/>
                <a:gd name="T16" fmla="*/ 2281 w 2780"/>
                <a:gd name="T17" fmla="*/ 192 h 953"/>
                <a:gd name="T18" fmla="*/ 2257 w 2780"/>
                <a:gd name="T19" fmla="*/ 186 h 953"/>
                <a:gd name="T20" fmla="*/ 2239 w 2780"/>
                <a:gd name="T21" fmla="*/ 192 h 953"/>
                <a:gd name="T22" fmla="*/ 2167 w 2780"/>
                <a:gd name="T23" fmla="*/ 228 h 953"/>
                <a:gd name="T24" fmla="*/ 2131 w 2780"/>
                <a:gd name="T25" fmla="*/ 240 h 953"/>
                <a:gd name="T26" fmla="*/ 2107 w 2780"/>
                <a:gd name="T27" fmla="*/ 246 h 953"/>
                <a:gd name="T28" fmla="*/ 2095 w 2780"/>
                <a:gd name="T29" fmla="*/ 258 h 953"/>
                <a:gd name="T30" fmla="*/ 2095 w 2780"/>
                <a:gd name="T31" fmla="*/ 276 h 953"/>
                <a:gd name="T32" fmla="*/ 2072 w 2780"/>
                <a:gd name="T33" fmla="*/ 300 h 953"/>
                <a:gd name="T34" fmla="*/ 2054 w 2780"/>
                <a:gd name="T35" fmla="*/ 312 h 953"/>
                <a:gd name="T36" fmla="*/ 2042 w 2780"/>
                <a:gd name="T37" fmla="*/ 324 h 953"/>
                <a:gd name="T38" fmla="*/ 2030 w 2780"/>
                <a:gd name="T39" fmla="*/ 336 h 953"/>
                <a:gd name="T40" fmla="*/ 1997 w 2780"/>
                <a:gd name="T41" fmla="*/ 342 h 953"/>
                <a:gd name="T42" fmla="*/ 1931 w 2780"/>
                <a:gd name="T43" fmla="*/ 336 h 953"/>
                <a:gd name="T44" fmla="*/ 1895 w 2780"/>
                <a:gd name="T45" fmla="*/ 330 h 953"/>
                <a:gd name="T46" fmla="*/ 1883 w 2780"/>
                <a:gd name="T47" fmla="*/ 342 h 953"/>
                <a:gd name="T48" fmla="*/ 1871 w 2780"/>
                <a:gd name="T49" fmla="*/ 354 h 953"/>
                <a:gd name="T50" fmla="*/ 1841 w 2780"/>
                <a:gd name="T51" fmla="*/ 360 h 953"/>
                <a:gd name="T52" fmla="*/ 1782 w 2780"/>
                <a:gd name="T53" fmla="*/ 342 h 953"/>
                <a:gd name="T54" fmla="*/ 1758 w 2780"/>
                <a:gd name="T55" fmla="*/ 342 h 953"/>
                <a:gd name="T56" fmla="*/ 1734 w 2780"/>
                <a:gd name="T57" fmla="*/ 354 h 953"/>
                <a:gd name="T58" fmla="*/ 1671 w 2780"/>
                <a:gd name="T59" fmla="*/ 425 h 953"/>
                <a:gd name="T60" fmla="*/ 1629 w 2780"/>
                <a:gd name="T61" fmla="*/ 569 h 953"/>
                <a:gd name="T62" fmla="*/ 1629 w 2780"/>
                <a:gd name="T63" fmla="*/ 593 h 953"/>
                <a:gd name="T64" fmla="*/ 1635 w 2780"/>
                <a:gd name="T65" fmla="*/ 641 h 953"/>
                <a:gd name="T66" fmla="*/ 1653 w 2780"/>
                <a:gd name="T67" fmla="*/ 659 h 953"/>
                <a:gd name="T68" fmla="*/ 1647 w 2780"/>
                <a:gd name="T69" fmla="*/ 671 h 953"/>
                <a:gd name="T70" fmla="*/ 1635 w 2780"/>
                <a:gd name="T71" fmla="*/ 683 h 953"/>
                <a:gd name="T72" fmla="*/ 1557 w 2780"/>
                <a:gd name="T73" fmla="*/ 689 h 953"/>
                <a:gd name="T74" fmla="*/ 1480 w 2780"/>
                <a:gd name="T75" fmla="*/ 629 h 953"/>
                <a:gd name="T76" fmla="*/ 1345 w 2780"/>
                <a:gd name="T77" fmla="*/ 587 h 953"/>
                <a:gd name="T78" fmla="*/ 1196 w 2780"/>
                <a:gd name="T79" fmla="*/ 671 h 953"/>
                <a:gd name="T80" fmla="*/ 1025 w 2780"/>
                <a:gd name="T81" fmla="*/ 731 h 953"/>
                <a:gd name="T82" fmla="*/ 822 w 2780"/>
                <a:gd name="T83" fmla="*/ 743 h 953"/>
                <a:gd name="T84" fmla="*/ 634 w 2780"/>
                <a:gd name="T85" fmla="*/ 701 h 953"/>
                <a:gd name="T86" fmla="*/ 574 w 2780"/>
                <a:gd name="T87" fmla="*/ 695 h 953"/>
                <a:gd name="T88" fmla="*/ 562 w 2780"/>
                <a:gd name="T89" fmla="*/ 701 h 953"/>
                <a:gd name="T90" fmla="*/ 526 w 2780"/>
                <a:gd name="T91" fmla="*/ 731 h 953"/>
                <a:gd name="T92" fmla="*/ 439 w 2780"/>
                <a:gd name="T93" fmla="*/ 809 h 953"/>
                <a:gd name="T94" fmla="*/ 409 w 2780"/>
                <a:gd name="T95" fmla="*/ 821 h 953"/>
                <a:gd name="T96" fmla="*/ 385 w 2780"/>
                <a:gd name="T97" fmla="*/ 821 h 953"/>
                <a:gd name="T98" fmla="*/ 338 w 2780"/>
                <a:gd name="T99" fmla="*/ 827 h 953"/>
                <a:gd name="T100" fmla="*/ 212 w 2780"/>
                <a:gd name="T101" fmla="*/ 851 h 953"/>
                <a:gd name="T102" fmla="*/ 176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807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s-ES"/>
            </a:p>
          </p:txBody>
        </p:sp>
        <p:sp>
          <p:nvSpPr>
            <p:cNvPr id="6"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7"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8"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9"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10"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11"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12"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13"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14"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15"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16"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17"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18"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19"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grpSp>
      <p:sp>
        <p:nvSpPr>
          <p:cNvPr id="39954" name="Rectangle 18"/>
          <p:cNvSpPr>
            <a:spLocks noGrp="1" noChangeArrowheads="1"/>
          </p:cNvSpPr>
          <p:nvPr>
            <p:ph type="ctrTitle" sz="quarter"/>
          </p:nvPr>
        </p:nvSpPr>
        <p:spPr>
          <a:xfrm>
            <a:off x="685800" y="1600200"/>
            <a:ext cx="7772400" cy="1828800"/>
          </a:xfrm>
        </p:spPr>
        <p:txBody>
          <a:bodyPr anchor="b"/>
          <a:lstStyle>
            <a:lvl1pPr>
              <a:defRPr sz="5700"/>
            </a:lvl1pPr>
          </a:lstStyle>
          <a:p>
            <a:pPr lvl="0"/>
            <a:r>
              <a:rPr lang="es-ES" altLang="es-ES" noProof="0"/>
              <a:t>Haga clic para cambiar el estilo de título	</a:t>
            </a:r>
          </a:p>
        </p:txBody>
      </p:sp>
      <p:sp>
        <p:nvSpPr>
          <p:cNvPr id="39955"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anose="05000000000000000000" pitchFamily="2" charset="2"/>
              <a:buNone/>
              <a:defRPr sz="3600"/>
            </a:lvl1pPr>
          </a:lstStyle>
          <a:p>
            <a:pPr lvl="0"/>
            <a:r>
              <a:rPr lang="es-ES" altLang="es-ES" noProof="0"/>
              <a:t>Haga clic para modificar el estilo de subtítulo del patrón</a:t>
            </a:r>
          </a:p>
        </p:txBody>
      </p:sp>
      <p:sp>
        <p:nvSpPr>
          <p:cNvPr id="20" name="Rectangle 20"/>
          <p:cNvSpPr>
            <a:spLocks noGrp="1" noChangeArrowheads="1"/>
          </p:cNvSpPr>
          <p:nvPr>
            <p:ph type="dt" sz="quarter" idx="10"/>
          </p:nvPr>
        </p:nvSpPr>
        <p:spPr/>
        <p:txBody>
          <a:bodyPr/>
          <a:lstStyle>
            <a:lvl1pPr>
              <a:defRPr/>
            </a:lvl1pPr>
          </a:lstStyle>
          <a:p>
            <a:pPr>
              <a:defRPr/>
            </a:pPr>
            <a:endParaRPr lang="es-ES" altLang="es-ES"/>
          </a:p>
        </p:txBody>
      </p:sp>
      <p:sp>
        <p:nvSpPr>
          <p:cNvPr id="21" name="Rectangle 21"/>
          <p:cNvSpPr>
            <a:spLocks noGrp="1" noChangeArrowheads="1"/>
          </p:cNvSpPr>
          <p:nvPr>
            <p:ph type="ftr" sz="quarter" idx="11"/>
          </p:nvPr>
        </p:nvSpPr>
        <p:spPr/>
        <p:txBody>
          <a:bodyPr/>
          <a:lstStyle>
            <a:lvl1pPr>
              <a:defRPr/>
            </a:lvl1pPr>
          </a:lstStyle>
          <a:p>
            <a:pPr>
              <a:defRPr/>
            </a:pPr>
            <a:endParaRPr lang="es-ES" altLang="es-ES"/>
          </a:p>
        </p:txBody>
      </p:sp>
      <p:sp>
        <p:nvSpPr>
          <p:cNvPr id="22" name="Rectangle 22"/>
          <p:cNvSpPr>
            <a:spLocks noGrp="1" noChangeArrowheads="1"/>
          </p:cNvSpPr>
          <p:nvPr>
            <p:ph type="sldNum" sz="quarter" idx="12"/>
          </p:nvPr>
        </p:nvSpPr>
        <p:spPr/>
        <p:txBody>
          <a:bodyPr/>
          <a:lstStyle>
            <a:lvl1pPr>
              <a:defRPr/>
            </a:lvl1pPr>
          </a:lstStyle>
          <a:p>
            <a:pPr>
              <a:defRPr/>
            </a:pPr>
            <a:fld id="{CCEB8BF9-78CE-4F2A-AD81-0E392562A89C}" type="slidenum">
              <a:rPr lang="es-ES" altLang="es-ES"/>
              <a:pPr>
                <a:defRPr/>
              </a:pPr>
              <a:t>‹Nº›</a:t>
            </a:fld>
            <a:endParaRPr lang="es-ES" altLang="es-ES"/>
          </a:p>
        </p:txBody>
      </p:sp>
    </p:spTree>
    <p:extLst>
      <p:ext uri="{BB962C8B-B14F-4D97-AF65-F5344CB8AC3E}">
        <p14:creationId xmlns:p14="http://schemas.microsoft.com/office/powerpoint/2010/main" val="2416831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19"/>
          <p:cNvSpPr>
            <a:spLocks noGrp="1" noChangeArrowheads="1"/>
          </p:cNvSpPr>
          <p:nvPr>
            <p:ph type="dt" sz="half" idx="10"/>
          </p:nvPr>
        </p:nvSpPr>
        <p:spPr>
          <a:ln/>
        </p:spPr>
        <p:txBody>
          <a:bodyPr/>
          <a:lstStyle>
            <a:lvl1pPr>
              <a:defRPr/>
            </a:lvl1pPr>
          </a:lstStyle>
          <a:p>
            <a:pPr>
              <a:defRPr/>
            </a:pPr>
            <a:endParaRPr lang="es-ES" altLang="es-ES"/>
          </a:p>
        </p:txBody>
      </p:sp>
      <p:sp>
        <p:nvSpPr>
          <p:cNvPr id="5" name="Rectangle 20"/>
          <p:cNvSpPr>
            <a:spLocks noGrp="1" noChangeArrowheads="1"/>
          </p:cNvSpPr>
          <p:nvPr>
            <p:ph type="ftr" sz="quarter" idx="11"/>
          </p:nvPr>
        </p:nvSpPr>
        <p:spPr>
          <a:ln/>
        </p:spPr>
        <p:txBody>
          <a:bodyPr/>
          <a:lstStyle>
            <a:lvl1pPr>
              <a:defRPr/>
            </a:lvl1pPr>
          </a:lstStyle>
          <a:p>
            <a:pPr>
              <a:defRPr/>
            </a:pPr>
            <a:endParaRPr lang="es-ES" altLang="es-ES"/>
          </a:p>
        </p:txBody>
      </p:sp>
      <p:sp>
        <p:nvSpPr>
          <p:cNvPr id="6" name="Rectangle 21"/>
          <p:cNvSpPr>
            <a:spLocks noGrp="1" noChangeArrowheads="1"/>
          </p:cNvSpPr>
          <p:nvPr>
            <p:ph type="sldNum" sz="quarter" idx="12"/>
          </p:nvPr>
        </p:nvSpPr>
        <p:spPr>
          <a:ln/>
        </p:spPr>
        <p:txBody>
          <a:bodyPr/>
          <a:lstStyle>
            <a:lvl1pPr>
              <a:defRPr/>
            </a:lvl1pPr>
          </a:lstStyle>
          <a:p>
            <a:pPr>
              <a:defRPr/>
            </a:pPr>
            <a:fld id="{668E96D6-E2B7-4324-9345-251F024E5840}" type="slidenum">
              <a:rPr lang="es-ES" altLang="es-ES"/>
              <a:pPr>
                <a:defRPr/>
              </a:pPr>
              <a:t>‹Nº›</a:t>
            </a:fld>
            <a:endParaRPr lang="es-ES" altLang="es-ES"/>
          </a:p>
        </p:txBody>
      </p:sp>
    </p:spTree>
    <p:extLst>
      <p:ext uri="{BB962C8B-B14F-4D97-AF65-F5344CB8AC3E}">
        <p14:creationId xmlns:p14="http://schemas.microsoft.com/office/powerpoint/2010/main" val="606856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Editar el estilo de texto del patrón</a:t>
            </a:r>
          </a:p>
        </p:txBody>
      </p:sp>
      <p:sp>
        <p:nvSpPr>
          <p:cNvPr id="4" name="Rectangle 19"/>
          <p:cNvSpPr>
            <a:spLocks noGrp="1" noChangeArrowheads="1"/>
          </p:cNvSpPr>
          <p:nvPr>
            <p:ph type="dt" sz="half" idx="10"/>
          </p:nvPr>
        </p:nvSpPr>
        <p:spPr>
          <a:ln/>
        </p:spPr>
        <p:txBody>
          <a:bodyPr/>
          <a:lstStyle>
            <a:lvl1pPr>
              <a:defRPr/>
            </a:lvl1pPr>
          </a:lstStyle>
          <a:p>
            <a:pPr>
              <a:defRPr/>
            </a:pPr>
            <a:endParaRPr lang="es-ES" altLang="es-ES"/>
          </a:p>
        </p:txBody>
      </p:sp>
      <p:sp>
        <p:nvSpPr>
          <p:cNvPr id="5" name="Rectangle 20"/>
          <p:cNvSpPr>
            <a:spLocks noGrp="1" noChangeArrowheads="1"/>
          </p:cNvSpPr>
          <p:nvPr>
            <p:ph type="ftr" sz="quarter" idx="11"/>
          </p:nvPr>
        </p:nvSpPr>
        <p:spPr>
          <a:ln/>
        </p:spPr>
        <p:txBody>
          <a:bodyPr/>
          <a:lstStyle>
            <a:lvl1pPr>
              <a:defRPr/>
            </a:lvl1pPr>
          </a:lstStyle>
          <a:p>
            <a:pPr>
              <a:defRPr/>
            </a:pPr>
            <a:endParaRPr lang="es-ES" altLang="es-ES"/>
          </a:p>
        </p:txBody>
      </p:sp>
      <p:sp>
        <p:nvSpPr>
          <p:cNvPr id="6" name="Rectangle 21"/>
          <p:cNvSpPr>
            <a:spLocks noGrp="1" noChangeArrowheads="1"/>
          </p:cNvSpPr>
          <p:nvPr>
            <p:ph type="sldNum" sz="quarter" idx="12"/>
          </p:nvPr>
        </p:nvSpPr>
        <p:spPr>
          <a:ln/>
        </p:spPr>
        <p:txBody>
          <a:bodyPr/>
          <a:lstStyle>
            <a:lvl1pPr>
              <a:defRPr/>
            </a:lvl1pPr>
          </a:lstStyle>
          <a:p>
            <a:pPr>
              <a:defRPr/>
            </a:pPr>
            <a:fld id="{8BBAA085-AD70-4E2C-B0E6-BB2CAF1BDC03}" type="slidenum">
              <a:rPr lang="es-ES" altLang="es-ES"/>
              <a:pPr>
                <a:defRPr/>
              </a:pPr>
              <a:t>‹Nº›</a:t>
            </a:fld>
            <a:endParaRPr lang="es-ES" altLang="es-ES"/>
          </a:p>
        </p:txBody>
      </p:sp>
    </p:spTree>
    <p:extLst>
      <p:ext uri="{BB962C8B-B14F-4D97-AF65-F5344CB8AC3E}">
        <p14:creationId xmlns:p14="http://schemas.microsoft.com/office/powerpoint/2010/main" val="1710695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30725"/>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30725"/>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19"/>
          <p:cNvSpPr>
            <a:spLocks noGrp="1" noChangeArrowheads="1"/>
          </p:cNvSpPr>
          <p:nvPr>
            <p:ph type="dt" sz="half" idx="10"/>
          </p:nvPr>
        </p:nvSpPr>
        <p:spPr>
          <a:ln/>
        </p:spPr>
        <p:txBody>
          <a:bodyPr/>
          <a:lstStyle>
            <a:lvl1pPr>
              <a:defRPr/>
            </a:lvl1pPr>
          </a:lstStyle>
          <a:p>
            <a:pPr>
              <a:defRPr/>
            </a:pPr>
            <a:endParaRPr lang="es-ES" altLang="es-ES"/>
          </a:p>
        </p:txBody>
      </p:sp>
      <p:sp>
        <p:nvSpPr>
          <p:cNvPr id="6" name="Rectangle 20"/>
          <p:cNvSpPr>
            <a:spLocks noGrp="1" noChangeArrowheads="1"/>
          </p:cNvSpPr>
          <p:nvPr>
            <p:ph type="ftr" sz="quarter" idx="11"/>
          </p:nvPr>
        </p:nvSpPr>
        <p:spPr>
          <a:ln/>
        </p:spPr>
        <p:txBody>
          <a:bodyPr/>
          <a:lstStyle>
            <a:lvl1pPr>
              <a:defRPr/>
            </a:lvl1pPr>
          </a:lstStyle>
          <a:p>
            <a:pPr>
              <a:defRPr/>
            </a:pPr>
            <a:endParaRPr lang="es-ES" altLang="es-ES"/>
          </a:p>
        </p:txBody>
      </p:sp>
      <p:sp>
        <p:nvSpPr>
          <p:cNvPr id="7" name="Rectangle 21"/>
          <p:cNvSpPr>
            <a:spLocks noGrp="1" noChangeArrowheads="1"/>
          </p:cNvSpPr>
          <p:nvPr>
            <p:ph type="sldNum" sz="quarter" idx="12"/>
          </p:nvPr>
        </p:nvSpPr>
        <p:spPr>
          <a:ln/>
        </p:spPr>
        <p:txBody>
          <a:bodyPr/>
          <a:lstStyle>
            <a:lvl1pPr>
              <a:defRPr/>
            </a:lvl1pPr>
          </a:lstStyle>
          <a:p>
            <a:pPr>
              <a:defRPr/>
            </a:pPr>
            <a:fld id="{C776FEDF-9BCB-44F1-812D-E38553680C19}" type="slidenum">
              <a:rPr lang="es-ES" altLang="es-ES"/>
              <a:pPr>
                <a:defRPr/>
              </a:pPr>
              <a:t>‹Nº›</a:t>
            </a:fld>
            <a:endParaRPr lang="es-ES" altLang="es-ES"/>
          </a:p>
        </p:txBody>
      </p:sp>
    </p:spTree>
    <p:extLst>
      <p:ext uri="{BB962C8B-B14F-4D97-AF65-F5344CB8AC3E}">
        <p14:creationId xmlns:p14="http://schemas.microsoft.com/office/powerpoint/2010/main" val="2626282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19"/>
          <p:cNvSpPr>
            <a:spLocks noGrp="1" noChangeArrowheads="1"/>
          </p:cNvSpPr>
          <p:nvPr>
            <p:ph type="dt" sz="half" idx="10"/>
          </p:nvPr>
        </p:nvSpPr>
        <p:spPr>
          <a:ln/>
        </p:spPr>
        <p:txBody>
          <a:bodyPr/>
          <a:lstStyle>
            <a:lvl1pPr>
              <a:defRPr/>
            </a:lvl1pPr>
          </a:lstStyle>
          <a:p>
            <a:pPr>
              <a:defRPr/>
            </a:pPr>
            <a:endParaRPr lang="es-ES" altLang="es-ES"/>
          </a:p>
        </p:txBody>
      </p:sp>
      <p:sp>
        <p:nvSpPr>
          <p:cNvPr id="8" name="Rectangle 20"/>
          <p:cNvSpPr>
            <a:spLocks noGrp="1" noChangeArrowheads="1"/>
          </p:cNvSpPr>
          <p:nvPr>
            <p:ph type="ftr" sz="quarter" idx="11"/>
          </p:nvPr>
        </p:nvSpPr>
        <p:spPr>
          <a:ln/>
        </p:spPr>
        <p:txBody>
          <a:bodyPr/>
          <a:lstStyle>
            <a:lvl1pPr>
              <a:defRPr/>
            </a:lvl1pPr>
          </a:lstStyle>
          <a:p>
            <a:pPr>
              <a:defRPr/>
            </a:pPr>
            <a:endParaRPr lang="es-ES" altLang="es-ES"/>
          </a:p>
        </p:txBody>
      </p:sp>
      <p:sp>
        <p:nvSpPr>
          <p:cNvPr id="9" name="Rectangle 21"/>
          <p:cNvSpPr>
            <a:spLocks noGrp="1" noChangeArrowheads="1"/>
          </p:cNvSpPr>
          <p:nvPr>
            <p:ph type="sldNum" sz="quarter" idx="12"/>
          </p:nvPr>
        </p:nvSpPr>
        <p:spPr>
          <a:ln/>
        </p:spPr>
        <p:txBody>
          <a:bodyPr/>
          <a:lstStyle>
            <a:lvl1pPr>
              <a:defRPr/>
            </a:lvl1pPr>
          </a:lstStyle>
          <a:p>
            <a:pPr>
              <a:defRPr/>
            </a:pPr>
            <a:fld id="{C353F89D-02D4-4DAD-808F-F23BDA02C31E}" type="slidenum">
              <a:rPr lang="es-ES" altLang="es-ES"/>
              <a:pPr>
                <a:defRPr/>
              </a:pPr>
              <a:t>‹Nº›</a:t>
            </a:fld>
            <a:endParaRPr lang="es-ES" altLang="es-ES"/>
          </a:p>
        </p:txBody>
      </p:sp>
    </p:spTree>
    <p:extLst>
      <p:ext uri="{BB962C8B-B14F-4D97-AF65-F5344CB8AC3E}">
        <p14:creationId xmlns:p14="http://schemas.microsoft.com/office/powerpoint/2010/main" val="1096583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Rectangle 19"/>
          <p:cNvSpPr>
            <a:spLocks noGrp="1" noChangeArrowheads="1"/>
          </p:cNvSpPr>
          <p:nvPr>
            <p:ph type="dt" sz="half" idx="10"/>
          </p:nvPr>
        </p:nvSpPr>
        <p:spPr>
          <a:ln/>
        </p:spPr>
        <p:txBody>
          <a:bodyPr/>
          <a:lstStyle>
            <a:lvl1pPr>
              <a:defRPr/>
            </a:lvl1pPr>
          </a:lstStyle>
          <a:p>
            <a:pPr>
              <a:defRPr/>
            </a:pPr>
            <a:endParaRPr lang="es-ES" altLang="es-ES"/>
          </a:p>
        </p:txBody>
      </p:sp>
      <p:sp>
        <p:nvSpPr>
          <p:cNvPr id="4" name="Rectangle 20"/>
          <p:cNvSpPr>
            <a:spLocks noGrp="1" noChangeArrowheads="1"/>
          </p:cNvSpPr>
          <p:nvPr>
            <p:ph type="ftr" sz="quarter" idx="11"/>
          </p:nvPr>
        </p:nvSpPr>
        <p:spPr>
          <a:ln/>
        </p:spPr>
        <p:txBody>
          <a:bodyPr/>
          <a:lstStyle>
            <a:lvl1pPr>
              <a:defRPr/>
            </a:lvl1pPr>
          </a:lstStyle>
          <a:p>
            <a:pPr>
              <a:defRPr/>
            </a:pPr>
            <a:endParaRPr lang="es-ES" altLang="es-ES"/>
          </a:p>
        </p:txBody>
      </p:sp>
      <p:sp>
        <p:nvSpPr>
          <p:cNvPr id="5" name="Rectangle 21"/>
          <p:cNvSpPr>
            <a:spLocks noGrp="1" noChangeArrowheads="1"/>
          </p:cNvSpPr>
          <p:nvPr>
            <p:ph type="sldNum" sz="quarter" idx="12"/>
          </p:nvPr>
        </p:nvSpPr>
        <p:spPr>
          <a:ln/>
        </p:spPr>
        <p:txBody>
          <a:bodyPr/>
          <a:lstStyle>
            <a:lvl1pPr>
              <a:defRPr/>
            </a:lvl1pPr>
          </a:lstStyle>
          <a:p>
            <a:pPr>
              <a:defRPr/>
            </a:pPr>
            <a:fld id="{A775BB79-9E58-4C82-B5B8-7EB4E23B1535}" type="slidenum">
              <a:rPr lang="es-ES" altLang="es-ES"/>
              <a:pPr>
                <a:defRPr/>
              </a:pPr>
              <a:t>‹Nº›</a:t>
            </a:fld>
            <a:endParaRPr lang="es-ES" altLang="es-ES"/>
          </a:p>
        </p:txBody>
      </p:sp>
    </p:spTree>
    <p:extLst>
      <p:ext uri="{BB962C8B-B14F-4D97-AF65-F5344CB8AC3E}">
        <p14:creationId xmlns:p14="http://schemas.microsoft.com/office/powerpoint/2010/main" val="2819102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19"/>
          <p:cNvSpPr>
            <a:spLocks noGrp="1" noChangeArrowheads="1"/>
          </p:cNvSpPr>
          <p:nvPr>
            <p:ph type="dt" sz="half" idx="10"/>
          </p:nvPr>
        </p:nvSpPr>
        <p:spPr>
          <a:ln/>
        </p:spPr>
        <p:txBody>
          <a:bodyPr/>
          <a:lstStyle>
            <a:lvl1pPr>
              <a:defRPr/>
            </a:lvl1pPr>
          </a:lstStyle>
          <a:p>
            <a:pPr>
              <a:defRPr/>
            </a:pPr>
            <a:endParaRPr lang="es-ES" altLang="es-ES"/>
          </a:p>
        </p:txBody>
      </p:sp>
      <p:sp>
        <p:nvSpPr>
          <p:cNvPr id="3" name="Rectangle 20"/>
          <p:cNvSpPr>
            <a:spLocks noGrp="1" noChangeArrowheads="1"/>
          </p:cNvSpPr>
          <p:nvPr>
            <p:ph type="ftr" sz="quarter" idx="11"/>
          </p:nvPr>
        </p:nvSpPr>
        <p:spPr>
          <a:ln/>
        </p:spPr>
        <p:txBody>
          <a:bodyPr/>
          <a:lstStyle>
            <a:lvl1pPr>
              <a:defRPr/>
            </a:lvl1pPr>
          </a:lstStyle>
          <a:p>
            <a:pPr>
              <a:defRPr/>
            </a:pPr>
            <a:endParaRPr lang="es-ES" altLang="es-ES"/>
          </a:p>
        </p:txBody>
      </p:sp>
      <p:sp>
        <p:nvSpPr>
          <p:cNvPr id="4" name="Rectangle 21"/>
          <p:cNvSpPr>
            <a:spLocks noGrp="1" noChangeArrowheads="1"/>
          </p:cNvSpPr>
          <p:nvPr>
            <p:ph type="sldNum" sz="quarter" idx="12"/>
          </p:nvPr>
        </p:nvSpPr>
        <p:spPr>
          <a:ln/>
        </p:spPr>
        <p:txBody>
          <a:bodyPr/>
          <a:lstStyle>
            <a:lvl1pPr>
              <a:defRPr/>
            </a:lvl1pPr>
          </a:lstStyle>
          <a:p>
            <a:pPr>
              <a:defRPr/>
            </a:pPr>
            <a:fld id="{9712CFD4-AC0C-4D04-B6C0-609E8AA57480}" type="slidenum">
              <a:rPr lang="es-ES" altLang="es-ES"/>
              <a:pPr>
                <a:defRPr/>
              </a:pPr>
              <a:t>‹Nº›</a:t>
            </a:fld>
            <a:endParaRPr lang="es-ES" altLang="es-ES"/>
          </a:p>
        </p:txBody>
      </p:sp>
    </p:spTree>
    <p:extLst>
      <p:ext uri="{BB962C8B-B14F-4D97-AF65-F5344CB8AC3E}">
        <p14:creationId xmlns:p14="http://schemas.microsoft.com/office/powerpoint/2010/main" val="240456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Rectangle 19"/>
          <p:cNvSpPr>
            <a:spLocks noGrp="1" noChangeArrowheads="1"/>
          </p:cNvSpPr>
          <p:nvPr>
            <p:ph type="dt" sz="half" idx="10"/>
          </p:nvPr>
        </p:nvSpPr>
        <p:spPr>
          <a:ln/>
        </p:spPr>
        <p:txBody>
          <a:bodyPr/>
          <a:lstStyle>
            <a:lvl1pPr>
              <a:defRPr/>
            </a:lvl1pPr>
          </a:lstStyle>
          <a:p>
            <a:pPr>
              <a:defRPr/>
            </a:pPr>
            <a:endParaRPr lang="es-ES" altLang="es-ES"/>
          </a:p>
        </p:txBody>
      </p:sp>
      <p:sp>
        <p:nvSpPr>
          <p:cNvPr id="6" name="Rectangle 20"/>
          <p:cNvSpPr>
            <a:spLocks noGrp="1" noChangeArrowheads="1"/>
          </p:cNvSpPr>
          <p:nvPr>
            <p:ph type="ftr" sz="quarter" idx="11"/>
          </p:nvPr>
        </p:nvSpPr>
        <p:spPr>
          <a:ln/>
        </p:spPr>
        <p:txBody>
          <a:bodyPr/>
          <a:lstStyle>
            <a:lvl1pPr>
              <a:defRPr/>
            </a:lvl1pPr>
          </a:lstStyle>
          <a:p>
            <a:pPr>
              <a:defRPr/>
            </a:pPr>
            <a:endParaRPr lang="es-ES" altLang="es-ES"/>
          </a:p>
        </p:txBody>
      </p:sp>
      <p:sp>
        <p:nvSpPr>
          <p:cNvPr id="7" name="Rectangle 21"/>
          <p:cNvSpPr>
            <a:spLocks noGrp="1" noChangeArrowheads="1"/>
          </p:cNvSpPr>
          <p:nvPr>
            <p:ph type="sldNum" sz="quarter" idx="12"/>
          </p:nvPr>
        </p:nvSpPr>
        <p:spPr>
          <a:ln/>
        </p:spPr>
        <p:txBody>
          <a:bodyPr/>
          <a:lstStyle>
            <a:lvl1pPr>
              <a:defRPr/>
            </a:lvl1pPr>
          </a:lstStyle>
          <a:p>
            <a:pPr>
              <a:defRPr/>
            </a:pPr>
            <a:fld id="{3337054A-00EE-4FB4-8DB3-8444243A273E}" type="slidenum">
              <a:rPr lang="es-ES" altLang="es-ES"/>
              <a:pPr>
                <a:defRPr/>
              </a:pPr>
              <a:t>‹Nº›</a:t>
            </a:fld>
            <a:endParaRPr lang="es-ES" altLang="es-ES"/>
          </a:p>
        </p:txBody>
      </p:sp>
    </p:spTree>
    <p:extLst>
      <p:ext uri="{BB962C8B-B14F-4D97-AF65-F5344CB8AC3E}">
        <p14:creationId xmlns:p14="http://schemas.microsoft.com/office/powerpoint/2010/main" val="666902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Rectangle 19"/>
          <p:cNvSpPr>
            <a:spLocks noGrp="1" noChangeArrowheads="1"/>
          </p:cNvSpPr>
          <p:nvPr>
            <p:ph type="dt" sz="half" idx="10"/>
          </p:nvPr>
        </p:nvSpPr>
        <p:spPr>
          <a:ln/>
        </p:spPr>
        <p:txBody>
          <a:bodyPr/>
          <a:lstStyle>
            <a:lvl1pPr>
              <a:defRPr/>
            </a:lvl1pPr>
          </a:lstStyle>
          <a:p>
            <a:pPr>
              <a:defRPr/>
            </a:pPr>
            <a:endParaRPr lang="es-ES" altLang="es-ES"/>
          </a:p>
        </p:txBody>
      </p:sp>
      <p:sp>
        <p:nvSpPr>
          <p:cNvPr id="6" name="Rectangle 20"/>
          <p:cNvSpPr>
            <a:spLocks noGrp="1" noChangeArrowheads="1"/>
          </p:cNvSpPr>
          <p:nvPr>
            <p:ph type="ftr" sz="quarter" idx="11"/>
          </p:nvPr>
        </p:nvSpPr>
        <p:spPr>
          <a:ln/>
        </p:spPr>
        <p:txBody>
          <a:bodyPr/>
          <a:lstStyle>
            <a:lvl1pPr>
              <a:defRPr/>
            </a:lvl1pPr>
          </a:lstStyle>
          <a:p>
            <a:pPr>
              <a:defRPr/>
            </a:pPr>
            <a:endParaRPr lang="es-ES" altLang="es-ES"/>
          </a:p>
        </p:txBody>
      </p:sp>
      <p:sp>
        <p:nvSpPr>
          <p:cNvPr id="7" name="Rectangle 21"/>
          <p:cNvSpPr>
            <a:spLocks noGrp="1" noChangeArrowheads="1"/>
          </p:cNvSpPr>
          <p:nvPr>
            <p:ph type="sldNum" sz="quarter" idx="12"/>
          </p:nvPr>
        </p:nvSpPr>
        <p:spPr>
          <a:ln/>
        </p:spPr>
        <p:txBody>
          <a:bodyPr/>
          <a:lstStyle>
            <a:lvl1pPr>
              <a:defRPr/>
            </a:lvl1pPr>
          </a:lstStyle>
          <a:p>
            <a:pPr>
              <a:defRPr/>
            </a:pPr>
            <a:fld id="{040FE4BD-D57C-42A1-B9B0-FD4A41012237}" type="slidenum">
              <a:rPr lang="es-ES" altLang="es-ES"/>
              <a:pPr>
                <a:defRPr/>
              </a:pPr>
              <a:t>‹Nº›</a:t>
            </a:fld>
            <a:endParaRPr lang="es-ES" altLang="es-ES"/>
          </a:p>
        </p:txBody>
      </p:sp>
    </p:spTree>
    <p:extLst>
      <p:ext uri="{BB962C8B-B14F-4D97-AF65-F5344CB8AC3E}">
        <p14:creationId xmlns:p14="http://schemas.microsoft.com/office/powerpoint/2010/main" val="2934603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19"/>
          <p:cNvSpPr>
            <a:spLocks noGrp="1" noChangeArrowheads="1"/>
          </p:cNvSpPr>
          <p:nvPr>
            <p:ph type="dt" sz="half" idx="10"/>
          </p:nvPr>
        </p:nvSpPr>
        <p:spPr>
          <a:ln/>
        </p:spPr>
        <p:txBody>
          <a:bodyPr/>
          <a:lstStyle>
            <a:lvl1pPr>
              <a:defRPr/>
            </a:lvl1pPr>
          </a:lstStyle>
          <a:p>
            <a:pPr>
              <a:defRPr/>
            </a:pPr>
            <a:endParaRPr lang="es-ES" altLang="es-ES"/>
          </a:p>
        </p:txBody>
      </p:sp>
      <p:sp>
        <p:nvSpPr>
          <p:cNvPr id="5" name="Rectangle 20"/>
          <p:cNvSpPr>
            <a:spLocks noGrp="1" noChangeArrowheads="1"/>
          </p:cNvSpPr>
          <p:nvPr>
            <p:ph type="ftr" sz="quarter" idx="11"/>
          </p:nvPr>
        </p:nvSpPr>
        <p:spPr>
          <a:ln/>
        </p:spPr>
        <p:txBody>
          <a:bodyPr/>
          <a:lstStyle>
            <a:lvl1pPr>
              <a:defRPr/>
            </a:lvl1pPr>
          </a:lstStyle>
          <a:p>
            <a:pPr>
              <a:defRPr/>
            </a:pPr>
            <a:endParaRPr lang="es-ES" altLang="es-ES"/>
          </a:p>
        </p:txBody>
      </p:sp>
      <p:sp>
        <p:nvSpPr>
          <p:cNvPr id="6" name="Rectangle 21"/>
          <p:cNvSpPr>
            <a:spLocks noGrp="1" noChangeArrowheads="1"/>
          </p:cNvSpPr>
          <p:nvPr>
            <p:ph type="sldNum" sz="quarter" idx="12"/>
          </p:nvPr>
        </p:nvSpPr>
        <p:spPr>
          <a:ln/>
        </p:spPr>
        <p:txBody>
          <a:bodyPr/>
          <a:lstStyle>
            <a:lvl1pPr>
              <a:defRPr/>
            </a:lvl1pPr>
          </a:lstStyle>
          <a:p>
            <a:pPr>
              <a:defRPr/>
            </a:pPr>
            <a:fld id="{2D2C6675-DBA5-484F-9A3C-C2DC12D7627C}" type="slidenum">
              <a:rPr lang="es-ES" altLang="es-ES"/>
              <a:pPr>
                <a:defRPr/>
              </a:pPr>
              <a:t>‹Nº›</a:t>
            </a:fld>
            <a:endParaRPr lang="es-ES" altLang="es-ES"/>
          </a:p>
        </p:txBody>
      </p:sp>
    </p:spTree>
    <p:extLst>
      <p:ext uri="{BB962C8B-B14F-4D97-AF65-F5344CB8AC3E}">
        <p14:creationId xmlns:p14="http://schemas.microsoft.com/office/powerpoint/2010/main" val="1669229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7813"/>
            <a:ext cx="2057400" cy="5853112"/>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457200" y="277813"/>
            <a:ext cx="6019800" cy="5853112"/>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19"/>
          <p:cNvSpPr>
            <a:spLocks noGrp="1" noChangeArrowheads="1"/>
          </p:cNvSpPr>
          <p:nvPr>
            <p:ph type="dt" sz="half" idx="10"/>
          </p:nvPr>
        </p:nvSpPr>
        <p:spPr>
          <a:ln/>
        </p:spPr>
        <p:txBody>
          <a:bodyPr/>
          <a:lstStyle>
            <a:lvl1pPr>
              <a:defRPr/>
            </a:lvl1pPr>
          </a:lstStyle>
          <a:p>
            <a:pPr>
              <a:defRPr/>
            </a:pPr>
            <a:endParaRPr lang="es-ES" altLang="es-ES"/>
          </a:p>
        </p:txBody>
      </p:sp>
      <p:sp>
        <p:nvSpPr>
          <p:cNvPr id="5" name="Rectangle 20"/>
          <p:cNvSpPr>
            <a:spLocks noGrp="1" noChangeArrowheads="1"/>
          </p:cNvSpPr>
          <p:nvPr>
            <p:ph type="ftr" sz="quarter" idx="11"/>
          </p:nvPr>
        </p:nvSpPr>
        <p:spPr>
          <a:ln/>
        </p:spPr>
        <p:txBody>
          <a:bodyPr/>
          <a:lstStyle>
            <a:lvl1pPr>
              <a:defRPr/>
            </a:lvl1pPr>
          </a:lstStyle>
          <a:p>
            <a:pPr>
              <a:defRPr/>
            </a:pPr>
            <a:endParaRPr lang="es-ES" altLang="es-ES"/>
          </a:p>
        </p:txBody>
      </p:sp>
      <p:sp>
        <p:nvSpPr>
          <p:cNvPr id="6" name="Rectangle 21"/>
          <p:cNvSpPr>
            <a:spLocks noGrp="1" noChangeArrowheads="1"/>
          </p:cNvSpPr>
          <p:nvPr>
            <p:ph type="sldNum" sz="quarter" idx="12"/>
          </p:nvPr>
        </p:nvSpPr>
        <p:spPr>
          <a:ln/>
        </p:spPr>
        <p:txBody>
          <a:bodyPr/>
          <a:lstStyle>
            <a:lvl1pPr>
              <a:defRPr/>
            </a:lvl1pPr>
          </a:lstStyle>
          <a:p>
            <a:pPr>
              <a:defRPr/>
            </a:pPr>
            <a:fld id="{4C6D6478-A4D5-485B-8558-3B53C0C6941E}" type="slidenum">
              <a:rPr lang="es-ES" altLang="es-ES"/>
              <a:pPr>
                <a:defRPr/>
              </a:pPr>
              <a:t>‹Nº›</a:t>
            </a:fld>
            <a:endParaRPr lang="es-ES" altLang="es-ES"/>
          </a:p>
        </p:txBody>
      </p:sp>
    </p:spTree>
    <p:extLst>
      <p:ext uri="{BB962C8B-B14F-4D97-AF65-F5344CB8AC3E}">
        <p14:creationId xmlns:p14="http://schemas.microsoft.com/office/powerpoint/2010/main" val="3541077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5D9E9E"/>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4716463" y="5345113"/>
            <a:ext cx="4427537" cy="1512887"/>
            <a:chOff x="2971" y="3367"/>
            <a:chExt cx="2789" cy="953"/>
          </a:xfrm>
        </p:grpSpPr>
        <p:sp>
          <p:nvSpPr>
            <p:cNvPr id="1032" name="Freeform 3"/>
            <p:cNvSpPr>
              <a:spLocks/>
            </p:cNvSpPr>
            <p:nvPr/>
          </p:nvSpPr>
          <p:spPr bwMode="ltGray">
            <a:xfrm>
              <a:off x="2971" y="3367"/>
              <a:ext cx="2789" cy="953"/>
            </a:xfrm>
            <a:custGeom>
              <a:avLst/>
              <a:gdLst>
                <a:gd name="T0" fmla="*/ 2795 w 2780"/>
                <a:gd name="T1" fmla="*/ 18 h 953"/>
                <a:gd name="T2" fmla="*/ 2705 w 2780"/>
                <a:gd name="T3" fmla="*/ 24 h 953"/>
                <a:gd name="T4" fmla="*/ 2638 w 2780"/>
                <a:gd name="T5" fmla="*/ 102 h 953"/>
                <a:gd name="T6" fmla="*/ 2535 w 2780"/>
                <a:gd name="T7" fmla="*/ 156 h 953"/>
                <a:gd name="T8" fmla="*/ 2529 w 2780"/>
                <a:gd name="T9" fmla="*/ 222 h 953"/>
                <a:gd name="T10" fmla="*/ 2511 w 2780"/>
                <a:gd name="T11" fmla="*/ 246 h 953"/>
                <a:gd name="T12" fmla="*/ 2493 w 2780"/>
                <a:gd name="T13" fmla="*/ 252 h 953"/>
                <a:gd name="T14" fmla="*/ 2421 w 2780"/>
                <a:gd name="T15" fmla="*/ 210 h 953"/>
                <a:gd name="T16" fmla="*/ 2281 w 2780"/>
                <a:gd name="T17" fmla="*/ 192 h 953"/>
                <a:gd name="T18" fmla="*/ 2257 w 2780"/>
                <a:gd name="T19" fmla="*/ 186 h 953"/>
                <a:gd name="T20" fmla="*/ 2239 w 2780"/>
                <a:gd name="T21" fmla="*/ 192 h 953"/>
                <a:gd name="T22" fmla="*/ 2167 w 2780"/>
                <a:gd name="T23" fmla="*/ 228 h 953"/>
                <a:gd name="T24" fmla="*/ 2131 w 2780"/>
                <a:gd name="T25" fmla="*/ 240 h 953"/>
                <a:gd name="T26" fmla="*/ 2107 w 2780"/>
                <a:gd name="T27" fmla="*/ 246 h 953"/>
                <a:gd name="T28" fmla="*/ 2095 w 2780"/>
                <a:gd name="T29" fmla="*/ 258 h 953"/>
                <a:gd name="T30" fmla="*/ 2095 w 2780"/>
                <a:gd name="T31" fmla="*/ 276 h 953"/>
                <a:gd name="T32" fmla="*/ 2072 w 2780"/>
                <a:gd name="T33" fmla="*/ 300 h 953"/>
                <a:gd name="T34" fmla="*/ 2054 w 2780"/>
                <a:gd name="T35" fmla="*/ 312 h 953"/>
                <a:gd name="T36" fmla="*/ 2042 w 2780"/>
                <a:gd name="T37" fmla="*/ 324 h 953"/>
                <a:gd name="T38" fmla="*/ 2030 w 2780"/>
                <a:gd name="T39" fmla="*/ 336 h 953"/>
                <a:gd name="T40" fmla="*/ 1997 w 2780"/>
                <a:gd name="T41" fmla="*/ 342 h 953"/>
                <a:gd name="T42" fmla="*/ 1931 w 2780"/>
                <a:gd name="T43" fmla="*/ 336 h 953"/>
                <a:gd name="T44" fmla="*/ 1895 w 2780"/>
                <a:gd name="T45" fmla="*/ 330 h 953"/>
                <a:gd name="T46" fmla="*/ 1883 w 2780"/>
                <a:gd name="T47" fmla="*/ 342 h 953"/>
                <a:gd name="T48" fmla="*/ 1871 w 2780"/>
                <a:gd name="T49" fmla="*/ 354 h 953"/>
                <a:gd name="T50" fmla="*/ 1841 w 2780"/>
                <a:gd name="T51" fmla="*/ 360 h 953"/>
                <a:gd name="T52" fmla="*/ 1782 w 2780"/>
                <a:gd name="T53" fmla="*/ 342 h 953"/>
                <a:gd name="T54" fmla="*/ 1758 w 2780"/>
                <a:gd name="T55" fmla="*/ 342 h 953"/>
                <a:gd name="T56" fmla="*/ 1734 w 2780"/>
                <a:gd name="T57" fmla="*/ 354 h 953"/>
                <a:gd name="T58" fmla="*/ 1671 w 2780"/>
                <a:gd name="T59" fmla="*/ 425 h 953"/>
                <a:gd name="T60" fmla="*/ 1629 w 2780"/>
                <a:gd name="T61" fmla="*/ 569 h 953"/>
                <a:gd name="T62" fmla="*/ 1629 w 2780"/>
                <a:gd name="T63" fmla="*/ 593 h 953"/>
                <a:gd name="T64" fmla="*/ 1635 w 2780"/>
                <a:gd name="T65" fmla="*/ 641 h 953"/>
                <a:gd name="T66" fmla="*/ 1653 w 2780"/>
                <a:gd name="T67" fmla="*/ 659 h 953"/>
                <a:gd name="T68" fmla="*/ 1647 w 2780"/>
                <a:gd name="T69" fmla="*/ 671 h 953"/>
                <a:gd name="T70" fmla="*/ 1635 w 2780"/>
                <a:gd name="T71" fmla="*/ 683 h 953"/>
                <a:gd name="T72" fmla="*/ 1557 w 2780"/>
                <a:gd name="T73" fmla="*/ 689 h 953"/>
                <a:gd name="T74" fmla="*/ 1480 w 2780"/>
                <a:gd name="T75" fmla="*/ 629 h 953"/>
                <a:gd name="T76" fmla="*/ 1345 w 2780"/>
                <a:gd name="T77" fmla="*/ 587 h 953"/>
                <a:gd name="T78" fmla="*/ 1196 w 2780"/>
                <a:gd name="T79" fmla="*/ 671 h 953"/>
                <a:gd name="T80" fmla="*/ 1025 w 2780"/>
                <a:gd name="T81" fmla="*/ 731 h 953"/>
                <a:gd name="T82" fmla="*/ 822 w 2780"/>
                <a:gd name="T83" fmla="*/ 743 h 953"/>
                <a:gd name="T84" fmla="*/ 634 w 2780"/>
                <a:gd name="T85" fmla="*/ 701 h 953"/>
                <a:gd name="T86" fmla="*/ 574 w 2780"/>
                <a:gd name="T87" fmla="*/ 695 h 953"/>
                <a:gd name="T88" fmla="*/ 562 w 2780"/>
                <a:gd name="T89" fmla="*/ 701 h 953"/>
                <a:gd name="T90" fmla="*/ 526 w 2780"/>
                <a:gd name="T91" fmla="*/ 731 h 953"/>
                <a:gd name="T92" fmla="*/ 439 w 2780"/>
                <a:gd name="T93" fmla="*/ 809 h 953"/>
                <a:gd name="T94" fmla="*/ 409 w 2780"/>
                <a:gd name="T95" fmla="*/ 821 h 953"/>
                <a:gd name="T96" fmla="*/ 385 w 2780"/>
                <a:gd name="T97" fmla="*/ 821 h 953"/>
                <a:gd name="T98" fmla="*/ 338 w 2780"/>
                <a:gd name="T99" fmla="*/ 827 h 953"/>
                <a:gd name="T100" fmla="*/ 212 w 2780"/>
                <a:gd name="T101" fmla="*/ 851 h 953"/>
                <a:gd name="T102" fmla="*/ 176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807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endParaRPr lang="es-ES"/>
            </a:p>
          </p:txBody>
        </p:sp>
        <p:sp>
          <p:nvSpPr>
            <p:cNvPr id="38916"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38917"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38918"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38919"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38920"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38921"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38922"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38923"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38924"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38925"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38926"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38927"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38928"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sp>
          <p:nvSpPr>
            <p:cNvPr id="38929"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w="9525">
                  <a:solidFill>
                    <a:srgbClr val="FF6FB8"/>
                  </a:solidFill>
                  <a:prstDash val="solid"/>
                  <a:round/>
                  <a:headEnd/>
                  <a:tailEnd/>
                </a14:hiddenLine>
              </a:ext>
            </a:extLst>
          </p:spPr>
          <p:txBody>
            <a:bodyPr/>
            <a:lstStyle/>
            <a:p>
              <a:pPr eaLnBrk="1" hangingPunct="1">
                <a:defRPr/>
              </a:pPr>
              <a:endParaRPr lang="es-ES"/>
            </a:p>
          </p:txBody>
        </p:sp>
      </p:grpSp>
      <p:sp>
        <p:nvSpPr>
          <p:cNvPr id="38930" name="Rectangle 18"/>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s-ES" altLang="es-ES"/>
              <a:t>Haga clic para cambiar el estilo de título	</a:t>
            </a:r>
          </a:p>
        </p:txBody>
      </p:sp>
      <p:sp>
        <p:nvSpPr>
          <p:cNvPr id="38931" name="Rectangle 19"/>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pPr>
              <a:defRPr/>
            </a:pPr>
            <a:endParaRPr lang="es-ES" altLang="es-ES"/>
          </a:p>
        </p:txBody>
      </p:sp>
      <p:sp>
        <p:nvSpPr>
          <p:cNvPr id="38932" name="Rectangle 20"/>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pPr>
              <a:defRPr/>
            </a:pPr>
            <a:endParaRPr lang="es-ES" altLang="es-ES"/>
          </a:p>
        </p:txBody>
      </p:sp>
      <p:sp>
        <p:nvSpPr>
          <p:cNvPr id="38933" name="Rectangle 21"/>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DB507649-41B6-44AE-A824-8352391B7E23}" type="slidenum">
              <a:rPr lang="es-ES" altLang="es-ES"/>
              <a:pPr>
                <a:defRPr/>
              </a:pPr>
              <a:t>‹Nº›</a:t>
            </a:fld>
            <a:endParaRPr lang="es-ES" altLang="es-ES"/>
          </a:p>
        </p:txBody>
      </p:sp>
      <p:sp>
        <p:nvSpPr>
          <p:cNvPr id="38934" name="Rectangle 22"/>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Tree>
  </p:cSld>
  <p:clrMap bg1="dk2" tx1="lt1" bg2="dk1" tx2="lt2" accent1="accent1" accent2="accent2" accent3="accent3" accent4="accent4" accent5="accent5" accent6="accent6" hlink="hlink" folHlink="folHlink"/>
  <p:sldLayoutIdLst>
    <p:sldLayoutId id="2147483730"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u"/>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u"/>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70000"/>
        <a:buFont typeface="Wingdings" panose="05000000000000000000" pitchFamily="2" charset="2"/>
        <a:buChar char="u"/>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upload.wikimedia.org/wikipedia/commons/6/61/Imperio_Espa%C3%B1ol_America_1800.png"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upload.wikimedia.org/wikipedia/commons/d/dd/Flag_of_New_Spain.sv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todoababor.es/pinturas/parte5/ST_max.jpg"/>
          <p:cNvPicPr>
            <a:picLocks noChangeAspect="1" noChangeArrowheads="1"/>
          </p:cNvPicPr>
          <p:nvPr/>
        </p:nvPicPr>
        <p:blipFill rotWithShape="1">
          <a:blip r:embed="rId2">
            <a:extLst>
              <a:ext uri="{28A0092B-C50C-407E-A947-70E740481C1C}">
                <a14:useLocalDpi xmlns:a14="http://schemas.microsoft.com/office/drawing/2010/main" val="0"/>
              </a:ext>
            </a:extLst>
          </a:blip>
          <a:srcRect t="9091" r="909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33" name="Rectangle 13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3764613"/>
            <a:ext cx="4107942" cy="225621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0" name="Rectangle 2"/>
          <p:cNvSpPr>
            <a:spLocks noGrp="1" noChangeArrowheads="1"/>
          </p:cNvSpPr>
          <p:nvPr>
            <p:ph type="ctrTitle"/>
          </p:nvPr>
        </p:nvSpPr>
        <p:spPr>
          <a:xfrm>
            <a:off x="480059" y="3929204"/>
            <a:ext cx="3458199" cy="1206776"/>
          </a:xfrm>
        </p:spPr>
        <p:txBody>
          <a:bodyPr>
            <a:normAutofit/>
          </a:bodyPr>
          <a:lstStyle/>
          <a:p>
            <a:pPr algn="l" eaLnBrk="1" hangingPunct="1">
              <a:lnSpc>
                <a:spcPct val="80000"/>
              </a:lnSpc>
              <a:defRPr/>
            </a:pPr>
            <a:br>
              <a:rPr lang="es-ES" altLang="es-ES" sz="1700" dirty="0">
                <a:latin typeface="Comic Sans MS" panose="030F0702030302020204" pitchFamily="66" charset="0"/>
              </a:rPr>
            </a:br>
            <a:r>
              <a:rPr lang="es-ES" altLang="es-ES" sz="1700" dirty="0">
                <a:solidFill>
                  <a:srgbClr val="FF0000"/>
                </a:solidFill>
                <a:effectLst/>
                <a:latin typeface="Comic Sans MS" panose="030F0702030302020204" pitchFamily="66" charset="0"/>
              </a:rPr>
              <a:t>SPAIN IN THE 18th CENTURY</a:t>
            </a:r>
          </a:p>
        </p:txBody>
      </p:sp>
      <p:sp>
        <p:nvSpPr>
          <p:cNvPr id="2051" name="Rectangle 3"/>
          <p:cNvSpPr>
            <a:spLocks noGrp="1" noChangeArrowheads="1"/>
          </p:cNvSpPr>
          <p:nvPr>
            <p:ph type="subTitle" idx="1"/>
          </p:nvPr>
        </p:nvSpPr>
        <p:spPr>
          <a:xfrm>
            <a:off x="480059" y="5135981"/>
            <a:ext cx="3458200" cy="713464"/>
          </a:xfrm>
        </p:spPr>
        <p:txBody>
          <a:bodyPr>
            <a:normAutofit/>
          </a:bodyPr>
          <a:lstStyle/>
          <a:p>
            <a:pPr algn="l" eaLnBrk="1" hangingPunct="1">
              <a:defRPr/>
            </a:pPr>
            <a:endParaRPr lang="es-ES" altLang="es-ES" sz="1400" dirty="0"/>
          </a:p>
          <a:p>
            <a:pPr algn="l" eaLnBrk="1" hangingPunct="1">
              <a:defRPr/>
            </a:pPr>
            <a:endParaRPr lang="es-ES" altLang="es-ES" sz="1400" dirty="0"/>
          </a:p>
          <a:p>
            <a:pPr algn="l" eaLnBrk="1" hangingPunct="1">
              <a:defRPr/>
            </a:pPr>
            <a:endParaRPr lang="es-ES" altLang="es-ES" sz="1400" dirty="0"/>
          </a:p>
        </p:txBody>
      </p:sp>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0" y="0"/>
            <a:ext cx="6300788" cy="836613"/>
          </a:xfrm>
        </p:spPr>
        <p:txBody>
          <a:bodyPr/>
          <a:lstStyle/>
          <a:p>
            <a:pPr eaLnBrk="1" hangingPunct="1">
              <a:defRPr/>
            </a:pPr>
            <a:br>
              <a:rPr lang="es-ES" altLang="es-ES" sz="2000" b="1" noProof="1">
                <a:solidFill>
                  <a:srgbClr val="FF9900"/>
                </a:solidFill>
              </a:rPr>
            </a:br>
            <a:br>
              <a:rPr lang="es-ES" altLang="es-ES" sz="2000" b="1" noProof="1">
                <a:solidFill>
                  <a:srgbClr val="FF9900"/>
                </a:solidFill>
              </a:rPr>
            </a:br>
            <a:r>
              <a:rPr lang="es-ES" altLang="es-ES" sz="2000" b="1" noProof="1">
                <a:solidFill>
                  <a:srgbClr val="FF9900"/>
                </a:solidFill>
              </a:rPr>
              <a:t>War of the Spanish Succession</a:t>
            </a:r>
            <a:r>
              <a:rPr lang="es-ES" altLang="es-ES" sz="2000" dirty="0">
                <a:solidFill>
                  <a:srgbClr val="FF9900"/>
                </a:solidFill>
              </a:rPr>
              <a:t> (1701-1714)</a:t>
            </a:r>
          </a:p>
        </p:txBody>
      </p:sp>
      <p:sp>
        <p:nvSpPr>
          <p:cNvPr id="46083" name="Rectangle 3"/>
          <p:cNvSpPr>
            <a:spLocks noGrp="1" noChangeArrowheads="1"/>
          </p:cNvSpPr>
          <p:nvPr>
            <p:ph type="body" idx="1"/>
          </p:nvPr>
        </p:nvSpPr>
        <p:spPr>
          <a:xfrm>
            <a:off x="0" y="549275"/>
            <a:ext cx="6732588" cy="6308725"/>
          </a:xfrm>
        </p:spPr>
        <p:txBody>
          <a:bodyPr/>
          <a:lstStyle/>
          <a:p>
            <a:pPr algn="just" eaLnBrk="1" hangingPunct="1">
              <a:lnSpc>
                <a:spcPct val="90000"/>
              </a:lnSpc>
              <a:defRPr/>
            </a:pPr>
            <a:endParaRPr lang="es-ES" altLang="es-ES" sz="1200" b="1" noProof="1">
              <a:solidFill>
                <a:schemeClr val="bg1">
                  <a:lumMod val="50000"/>
                </a:schemeClr>
              </a:solidFill>
              <a:effectLst/>
            </a:endParaRPr>
          </a:p>
          <a:p>
            <a:pPr marL="0" indent="0" algn="just" eaLnBrk="1" hangingPunct="1">
              <a:lnSpc>
                <a:spcPct val="90000"/>
              </a:lnSpc>
              <a:buNone/>
              <a:defRPr/>
            </a:pPr>
            <a:endParaRPr lang="es-ES" altLang="es-ES" sz="1200" b="1" noProof="1">
              <a:solidFill>
                <a:schemeClr val="bg1">
                  <a:lumMod val="50000"/>
                </a:schemeClr>
              </a:solidFill>
              <a:effectLst/>
            </a:endParaRPr>
          </a:p>
          <a:p>
            <a:pPr algn="just" eaLnBrk="1" hangingPunct="1">
              <a:lnSpc>
                <a:spcPct val="90000"/>
              </a:lnSpc>
              <a:defRPr/>
            </a:pPr>
            <a:endParaRPr lang="es-ES" altLang="es-ES" sz="1200" b="1" noProof="1">
              <a:solidFill>
                <a:schemeClr val="bg1">
                  <a:lumMod val="50000"/>
                </a:schemeClr>
              </a:solidFill>
              <a:effectLst/>
            </a:endParaRPr>
          </a:p>
          <a:p>
            <a:pPr algn="just" eaLnBrk="1" hangingPunct="1">
              <a:lnSpc>
                <a:spcPct val="90000"/>
              </a:lnSpc>
              <a:defRPr/>
            </a:pPr>
            <a:r>
              <a:rPr lang="es-ES" altLang="es-ES" sz="1400" b="1" noProof="1">
                <a:solidFill>
                  <a:schemeClr val="bg1">
                    <a:lumMod val="50000"/>
                  </a:schemeClr>
                </a:solidFill>
                <a:effectLst/>
                <a:latin typeface="Comic Sans MS" panose="030F0702030302020204" pitchFamily="66" charset="0"/>
              </a:rPr>
              <a:t>In 1700, Charles II of Spain died childless, leaving his possessions to Philip, duc d'Anjou, grandson of King Louis XIV of  France. Philip became Philip V of Spaiin</a:t>
            </a:r>
            <a:r>
              <a:rPr lang="es-ES" altLang="es-ES" sz="1400" b="1" dirty="0">
                <a:solidFill>
                  <a:schemeClr val="bg1">
                    <a:lumMod val="50000"/>
                  </a:schemeClr>
                </a:solidFill>
                <a:effectLst/>
                <a:latin typeface="Comic Sans MS" panose="030F0702030302020204" pitchFamily="66" charset="0"/>
              </a:rPr>
              <a:t>.</a:t>
            </a:r>
          </a:p>
          <a:p>
            <a:pPr algn="just" eaLnBrk="1" hangingPunct="1">
              <a:lnSpc>
                <a:spcPct val="90000"/>
              </a:lnSpc>
              <a:defRPr/>
            </a:pPr>
            <a:endParaRPr lang="es-ES" altLang="es-ES" sz="1400" b="1" noProof="1">
              <a:solidFill>
                <a:schemeClr val="accent6">
                  <a:lumMod val="50000"/>
                </a:schemeClr>
              </a:solidFill>
              <a:effectLst/>
              <a:latin typeface="Comic Sans MS" panose="030F0702030302020204" pitchFamily="66" charset="0"/>
            </a:endParaRPr>
          </a:p>
          <a:p>
            <a:pPr algn="just" eaLnBrk="1" hangingPunct="1">
              <a:lnSpc>
                <a:spcPct val="90000"/>
              </a:lnSpc>
              <a:defRPr/>
            </a:pPr>
            <a:r>
              <a:rPr lang="es-ES" altLang="es-ES" sz="1400" b="1" noProof="1">
                <a:solidFill>
                  <a:schemeClr val="accent6">
                    <a:lumMod val="50000"/>
                  </a:schemeClr>
                </a:solidFill>
                <a:effectLst/>
                <a:latin typeface="Comic Sans MS" panose="030F0702030302020204" pitchFamily="66" charset="0"/>
              </a:rPr>
              <a:t>The War of the Spanish Succession (1701-1714) was fought among several European powers (mainly the German Empire, Great Britain, the Dutch Republic, Portugal and the Duchy of Savoy), against the Kingdoms of France and Spain, over a possible unification of the Kingdoms of Spain and France under a single Bourbon monarch. </a:t>
            </a:r>
          </a:p>
          <a:p>
            <a:pPr algn="just" eaLnBrk="1" hangingPunct="1">
              <a:lnSpc>
                <a:spcPct val="90000"/>
              </a:lnSpc>
              <a:defRPr/>
            </a:pPr>
            <a:endParaRPr lang="es-ES" altLang="es-ES" sz="1400" noProof="1">
              <a:latin typeface="Comic Sans MS" panose="030F0702030302020204" pitchFamily="66" charset="0"/>
            </a:endParaRPr>
          </a:p>
          <a:p>
            <a:pPr algn="just" eaLnBrk="1" hangingPunct="1">
              <a:lnSpc>
                <a:spcPct val="90000"/>
              </a:lnSpc>
              <a:defRPr/>
            </a:pPr>
            <a:r>
              <a:rPr lang="es-ES" altLang="es-ES" sz="1400" b="1" noProof="1">
                <a:solidFill>
                  <a:schemeClr val="bg1">
                    <a:lumMod val="50000"/>
                  </a:schemeClr>
                </a:solidFill>
                <a:effectLst/>
                <a:latin typeface="Comic Sans MS" panose="030F0702030302020204" pitchFamily="66" charset="0"/>
              </a:rPr>
              <a:t>It resulted in the recognition of Philip V as King of Spain while requiring him to renounce any claim to the French throne and to cede  the Spanish possessions in Europe</a:t>
            </a:r>
            <a:r>
              <a:rPr lang="es-ES" altLang="es-ES" sz="1400" b="1" dirty="0">
                <a:solidFill>
                  <a:schemeClr val="bg1">
                    <a:lumMod val="50000"/>
                  </a:schemeClr>
                </a:solidFill>
                <a:effectLst/>
                <a:latin typeface="Comic Sans MS" panose="030F0702030302020204" pitchFamily="66" charset="0"/>
              </a:rPr>
              <a:t>.</a:t>
            </a:r>
            <a:endParaRPr lang="es-ES" altLang="es-ES" sz="1400" dirty="0">
              <a:latin typeface="Comic Sans MS" panose="030F0702030302020204" pitchFamily="66" charset="0"/>
            </a:endParaRPr>
          </a:p>
          <a:p>
            <a:pPr marL="0" indent="0" eaLnBrk="1" hangingPunct="1">
              <a:lnSpc>
                <a:spcPct val="90000"/>
              </a:lnSpc>
              <a:buFont typeface="Wingdings" panose="05000000000000000000" pitchFamily="2" charset="2"/>
              <a:buNone/>
              <a:defRPr/>
            </a:pPr>
            <a:endParaRPr lang="es-ES" altLang="es-ES" sz="1400" noProof="1">
              <a:latin typeface="Comic Sans MS" panose="030F0702030302020204" pitchFamily="66" charset="0"/>
            </a:endParaRPr>
          </a:p>
          <a:p>
            <a:pPr algn="just" eaLnBrk="1" hangingPunct="1">
              <a:lnSpc>
                <a:spcPct val="90000"/>
              </a:lnSpc>
              <a:defRPr/>
            </a:pPr>
            <a:r>
              <a:rPr lang="es-ES" altLang="es-ES" sz="1400" b="1" noProof="1">
                <a:solidFill>
                  <a:schemeClr val="bg1">
                    <a:lumMod val="50000"/>
                  </a:schemeClr>
                </a:solidFill>
                <a:effectLst/>
                <a:latin typeface="Comic Sans MS" panose="030F0702030302020204" pitchFamily="66" charset="0"/>
              </a:rPr>
              <a:t>The war concluded with the treaties of Utrecht (1713) and Rastatt (1714). As a result, Philip V remained King of Spain but was removed from the French succession. The Austrians gained most of the Spanish territories in Italy and the Netherlands. </a:t>
            </a:r>
          </a:p>
          <a:p>
            <a:pPr algn="just" eaLnBrk="1" hangingPunct="1">
              <a:lnSpc>
                <a:spcPct val="90000"/>
              </a:lnSpc>
              <a:defRPr/>
            </a:pPr>
            <a:endParaRPr lang="es-ES" altLang="es-ES" sz="1400" b="1" noProof="1">
              <a:solidFill>
                <a:schemeClr val="bg1">
                  <a:lumMod val="50000"/>
                </a:schemeClr>
              </a:solidFill>
              <a:effectLst/>
              <a:latin typeface="Comic Sans MS" panose="030F0702030302020204" pitchFamily="66" charset="0"/>
            </a:endParaRPr>
          </a:p>
          <a:p>
            <a:pPr algn="just" eaLnBrk="1" hangingPunct="1">
              <a:lnSpc>
                <a:spcPct val="90000"/>
              </a:lnSpc>
              <a:defRPr/>
            </a:pPr>
            <a:r>
              <a:rPr lang="es-ES" altLang="es-ES" sz="1400" b="1" noProof="1">
                <a:solidFill>
                  <a:schemeClr val="bg1">
                    <a:lumMod val="50000"/>
                  </a:schemeClr>
                </a:solidFill>
                <a:effectLst/>
                <a:latin typeface="Comic Sans MS" panose="030F0702030302020204" pitchFamily="66" charset="0"/>
              </a:rPr>
              <a:t>With regard to the political organization of their kingdoms, Philip issued the Nueva Planta Decrees, following the centralizing approach of the Bourbons in France, ending the political autonomy of the kingdoms; territories in Spain that had supported the Archduke Charles lost their charts and institutions. The Kingdom of Navarre and the Basque Provinces did not lose their autonomy and retained their traditional differentiated institutions and laws (</a:t>
            </a:r>
            <a:r>
              <a:rPr lang="es-ES" altLang="es-ES" sz="1400" b="1" i="1" noProof="1">
                <a:solidFill>
                  <a:schemeClr val="bg1">
                    <a:lumMod val="50000"/>
                  </a:schemeClr>
                </a:solidFill>
                <a:effectLst/>
                <a:latin typeface="Comic Sans MS" panose="030F0702030302020204" pitchFamily="66" charset="0"/>
              </a:rPr>
              <a:t>fueros</a:t>
            </a:r>
            <a:r>
              <a:rPr lang="es-ES" altLang="es-ES" sz="1400" b="1" noProof="1">
                <a:solidFill>
                  <a:schemeClr val="bg1">
                    <a:lumMod val="50000"/>
                  </a:schemeClr>
                </a:solidFill>
                <a:effectLst/>
                <a:latin typeface="Comic Sans MS" panose="030F0702030302020204" pitchFamily="66" charset="0"/>
              </a:rPr>
              <a:t>).</a:t>
            </a:r>
          </a:p>
        </p:txBody>
      </p:sp>
      <p:pic>
        <p:nvPicPr>
          <p:cNvPr id="5124" name="Picture 5" descr="Batalladealman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7825" y="1193800"/>
            <a:ext cx="241617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7" descr="felipe_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388" y="2708275"/>
            <a:ext cx="1795462"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9" descr="integr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0088" y="4721225"/>
            <a:ext cx="2093912"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Rectangle 10"/>
          <p:cNvSpPr>
            <a:spLocks noChangeArrowheads="1"/>
          </p:cNvSpPr>
          <p:nvPr/>
        </p:nvSpPr>
        <p:spPr bwMode="auto">
          <a:xfrm>
            <a:off x="7308850" y="4437063"/>
            <a:ext cx="1584325" cy="2159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cs typeface="Arial" panose="020B0604020202020204" pitchFamily="34" charset="0"/>
              </a:defRPr>
            </a:lvl1pPr>
            <a:lvl2pPr marL="742950" indent="-285750">
              <a:spcBef>
                <a:spcPct val="20000"/>
              </a:spcBef>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9pPr>
          </a:lstStyle>
          <a:p>
            <a:pPr algn="ctr" eaLnBrk="1" hangingPunct="1">
              <a:spcBef>
                <a:spcPct val="0"/>
              </a:spcBef>
              <a:buClrTx/>
              <a:buSzTx/>
              <a:buFontTx/>
              <a:buNone/>
            </a:pPr>
            <a:r>
              <a:rPr lang="es-ES" altLang="es-ES" sz="1200"/>
              <a:t>Philip V</a:t>
            </a:r>
          </a:p>
        </p:txBody>
      </p:sp>
      <p:sp>
        <p:nvSpPr>
          <p:cNvPr id="5128" name="Rectangle 11"/>
          <p:cNvSpPr>
            <a:spLocks noChangeArrowheads="1"/>
          </p:cNvSpPr>
          <p:nvPr/>
        </p:nvSpPr>
        <p:spPr bwMode="auto">
          <a:xfrm>
            <a:off x="7308850" y="6524625"/>
            <a:ext cx="1655763" cy="33337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cs typeface="Arial" panose="020B0604020202020204" pitchFamily="34" charset="0"/>
              </a:defRPr>
            </a:lvl1pPr>
            <a:lvl2pPr marL="742950" indent="-285750">
              <a:spcBef>
                <a:spcPct val="20000"/>
              </a:spcBef>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9pPr>
          </a:lstStyle>
          <a:p>
            <a:pPr algn="ctr" eaLnBrk="1" hangingPunct="1">
              <a:spcBef>
                <a:spcPct val="0"/>
              </a:spcBef>
              <a:buClrTx/>
              <a:buSzTx/>
              <a:buFontTx/>
              <a:buNone/>
            </a:pPr>
            <a:r>
              <a:rPr lang="es-ES" altLang="es-ES" sz="1200" noProof="1"/>
              <a:t>Archduke</a:t>
            </a:r>
            <a:r>
              <a:rPr lang="es-ES" altLang="es-ES" sz="1200"/>
              <a:t> Charles</a:t>
            </a:r>
          </a:p>
        </p:txBody>
      </p:sp>
      <p:sp>
        <p:nvSpPr>
          <p:cNvPr id="5129" name="Rectangle 12"/>
          <p:cNvSpPr>
            <a:spLocks noChangeArrowheads="1"/>
          </p:cNvSpPr>
          <p:nvPr/>
        </p:nvSpPr>
        <p:spPr bwMode="auto">
          <a:xfrm flipH="1" flipV="1">
            <a:off x="9251950" y="8108950"/>
            <a:ext cx="71438" cy="7143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cs typeface="Arial" panose="020B0604020202020204" pitchFamily="34" charset="0"/>
              </a:defRPr>
            </a:lvl1pPr>
            <a:lvl2pPr marL="742950" indent="-285750">
              <a:spcBef>
                <a:spcPct val="20000"/>
              </a:spcBef>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9pPr>
          </a:lstStyle>
          <a:p>
            <a:pPr algn="ctr" eaLnBrk="1" hangingPunct="1">
              <a:spcBef>
                <a:spcPct val="0"/>
              </a:spcBef>
              <a:buClrTx/>
              <a:buSzTx/>
              <a:buFontTx/>
              <a:buNone/>
            </a:pPr>
            <a:endParaRPr lang="es-ES" altLang="es-ES" sz="1200"/>
          </a:p>
        </p:txBody>
      </p:sp>
      <p:sp>
        <p:nvSpPr>
          <p:cNvPr id="5130" name="Rectangle 13"/>
          <p:cNvSpPr>
            <a:spLocks noChangeArrowheads="1"/>
          </p:cNvSpPr>
          <p:nvPr/>
        </p:nvSpPr>
        <p:spPr bwMode="auto">
          <a:xfrm flipH="1">
            <a:off x="7886700" y="7369175"/>
            <a:ext cx="2376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cs typeface="Arial" panose="020B0604020202020204" pitchFamily="34" charset="0"/>
              </a:defRPr>
            </a:lvl1pPr>
            <a:lvl2pPr marL="742950" indent="-285750">
              <a:spcBef>
                <a:spcPct val="20000"/>
              </a:spcBef>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SzTx/>
              <a:buFontTx/>
              <a:buNone/>
            </a:pPr>
            <a:endParaRPr lang="es-ES" altLang="es-ES" sz="1800"/>
          </a:p>
        </p:txBody>
      </p:sp>
      <p:sp>
        <p:nvSpPr>
          <p:cNvPr id="5131" name="Rectangle 14"/>
          <p:cNvSpPr>
            <a:spLocks noChangeArrowheads="1"/>
          </p:cNvSpPr>
          <p:nvPr/>
        </p:nvSpPr>
        <p:spPr bwMode="auto">
          <a:xfrm>
            <a:off x="6948488" y="836613"/>
            <a:ext cx="2195512" cy="28892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cs typeface="Arial" panose="020B0604020202020204" pitchFamily="34" charset="0"/>
              </a:defRPr>
            </a:lvl1pPr>
            <a:lvl2pPr marL="742950" indent="-285750">
              <a:spcBef>
                <a:spcPct val="20000"/>
              </a:spcBef>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9pPr>
          </a:lstStyle>
          <a:p>
            <a:pPr algn="ctr" eaLnBrk="1" hangingPunct="1">
              <a:spcBef>
                <a:spcPct val="0"/>
              </a:spcBef>
              <a:buClrTx/>
              <a:buSzTx/>
              <a:buFontTx/>
              <a:buNone/>
            </a:pPr>
            <a:r>
              <a:rPr lang="es-ES" altLang="es-ES" sz="1400" noProof="1"/>
              <a:t>Almansa battle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defRPr/>
            </a:pPr>
            <a:r>
              <a:rPr lang="es-ES" altLang="es-ES"/>
              <a:t>Timeline</a:t>
            </a:r>
          </a:p>
        </p:txBody>
      </p:sp>
      <p:sp>
        <p:nvSpPr>
          <p:cNvPr id="40963" name="Rectangle 3"/>
          <p:cNvSpPr>
            <a:spLocks noGrp="1" noChangeArrowheads="1"/>
          </p:cNvSpPr>
          <p:nvPr>
            <p:ph type="body" idx="1"/>
          </p:nvPr>
        </p:nvSpPr>
        <p:spPr/>
        <p:txBody>
          <a:bodyPr/>
          <a:lstStyle/>
          <a:p>
            <a:pPr eaLnBrk="1" hangingPunct="1">
              <a:defRPr/>
            </a:pPr>
            <a:endParaRPr lang="es-ES" altLang="es-ES"/>
          </a:p>
        </p:txBody>
      </p:sp>
      <p:pic>
        <p:nvPicPr>
          <p:cNvPr id="6148" name="Picture 4" descr="España XVIII - Reinad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12875"/>
            <a:ext cx="91440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type="body" idx="1"/>
          </p:nvPr>
        </p:nvSpPr>
        <p:spPr>
          <a:xfrm>
            <a:off x="457200" y="549275"/>
            <a:ext cx="4475163" cy="2303463"/>
          </a:xfrm>
        </p:spPr>
        <p:txBody>
          <a:bodyPr/>
          <a:lstStyle/>
          <a:p>
            <a:pPr eaLnBrk="1" hangingPunct="1">
              <a:defRPr/>
            </a:pPr>
            <a:r>
              <a:rPr lang="es-ES" altLang="es-ES"/>
              <a:t>LOST EUROPEAN TERRITORIES</a:t>
            </a:r>
          </a:p>
          <a:p>
            <a:pPr eaLnBrk="1" hangingPunct="1">
              <a:defRPr/>
            </a:pPr>
            <a:r>
              <a:rPr lang="es-ES" altLang="es-ES"/>
              <a:t>AMERICAN VICEROYALTIES</a:t>
            </a:r>
          </a:p>
        </p:txBody>
      </p:sp>
      <p:pic>
        <p:nvPicPr>
          <p:cNvPr id="8196" name="Picture 7" descr="Archivo:Imperio Español America 1800.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981075"/>
            <a:ext cx="363855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9" descr="Europa en la segunda mitad del siglo XV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284538"/>
            <a:ext cx="5795963" cy="357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277813"/>
            <a:ext cx="7019925" cy="1139825"/>
          </a:xfrm>
        </p:spPr>
        <p:txBody>
          <a:bodyPr/>
          <a:lstStyle/>
          <a:p>
            <a:pPr algn="l" eaLnBrk="1" hangingPunct="1">
              <a:defRPr/>
            </a:pPr>
            <a:r>
              <a:rPr lang="es-ES" altLang="es-ES" sz="3200"/>
              <a:t>TERRITORIAL HEIGHT OF</a:t>
            </a:r>
            <a:br>
              <a:rPr lang="es-ES" altLang="es-ES" sz="3200"/>
            </a:br>
            <a:r>
              <a:rPr lang="es-ES" altLang="es-ES" sz="3200"/>
              <a:t> SPANISH EMPIRE</a:t>
            </a:r>
          </a:p>
        </p:txBody>
      </p:sp>
      <p:sp>
        <p:nvSpPr>
          <p:cNvPr id="43011" name="Rectangle 3"/>
          <p:cNvSpPr>
            <a:spLocks noGrp="1" noChangeArrowheads="1"/>
          </p:cNvSpPr>
          <p:nvPr>
            <p:ph type="body" idx="1"/>
          </p:nvPr>
        </p:nvSpPr>
        <p:spPr/>
        <p:txBody>
          <a:bodyPr/>
          <a:lstStyle/>
          <a:p>
            <a:pPr eaLnBrk="1" hangingPunct="1">
              <a:defRPr/>
            </a:pPr>
            <a:endParaRPr lang="es-ES" altLang="es-ES"/>
          </a:p>
        </p:txBody>
      </p:sp>
      <p:pic>
        <p:nvPicPr>
          <p:cNvPr id="9220" name="Picture 5" descr="Spanish_Empi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57338"/>
            <a:ext cx="8824913"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Rectangle 9"/>
          <p:cNvSpPr>
            <a:spLocks noChangeArrowheads="1"/>
          </p:cNvSpPr>
          <p:nvPr/>
        </p:nvSpPr>
        <p:spPr bwMode="auto">
          <a:xfrm>
            <a:off x="0" y="0"/>
            <a:ext cx="501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cs typeface="Arial" panose="020B0604020202020204" pitchFamily="34" charset="0"/>
              </a:defRPr>
            </a:lvl1pPr>
            <a:lvl2pPr marL="742950" indent="-285750">
              <a:spcBef>
                <a:spcPct val="20000"/>
              </a:spcBef>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SzTx/>
              <a:buFontTx/>
              <a:buNone/>
            </a:pPr>
            <a:r>
              <a:rPr lang="es-ES" altLang="es-ES" sz="1800">
                <a:solidFill>
                  <a:srgbClr val="FFFFFF"/>
                </a:solidFill>
                <a:latin typeface="Arial" panose="020B0604020202020204" pitchFamily="34" charset="0"/>
              </a:rPr>
              <a:t>    </a:t>
            </a:r>
            <a:r>
              <a:rPr lang="es-ES" altLang="es-ES" sz="1800">
                <a:latin typeface="Arial" panose="020B0604020202020204" pitchFamily="34" charset="0"/>
              </a:rPr>
              <a:t> </a:t>
            </a:r>
          </a:p>
        </p:txBody>
      </p:sp>
      <p:pic>
        <p:nvPicPr>
          <p:cNvPr id="9222" name="Picture 19" descr="File:Flag of New Spain.sv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7763" y="260350"/>
            <a:ext cx="2751137" cy="183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Rectangle 20"/>
          <p:cNvSpPr>
            <a:spLocks noChangeArrowheads="1"/>
          </p:cNvSpPr>
          <p:nvPr/>
        </p:nvSpPr>
        <p:spPr bwMode="auto">
          <a:xfrm>
            <a:off x="6804025" y="1989138"/>
            <a:ext cx="1655763" cy="3603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cs typeface="Arial" panose="020B0604020202020204" pitchFamily="34" charset="0"/>
              </a:defRPr>
            </a:lvl1pPr>
            <a:lvl2pPr marL="742950" indent="-285750">
              <a:spcBef>
                <a:spcPct val="20000"/>
              </a:spcBef>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9pPr>
          </a:lstStyle>
          <a:p>
            <a:pPr algn="ctr" eaLnBrk="1" hangingPunct="1">
              <a:spcBef>
                <a:spcPct val="0"/>
              </a:spcBef>
              <a:buClrTx/>
              <a:buSzTx/>
              <a:buFontTx/>
              <a:buNone/>
            </a:pPr>
            <a:r>
              <a:rPr lang="es-ES" altLang="es-ES" sz="1200" noProof="1"/>
              <a:t>The old flag of</a:t>
            </a:r>
          </a:p>
          <a:p>
            <a:pPr algn="ctr" eaLnBrk="1" hangingPunct="1">
              <a:spcBef>
                <a:spcPct val="0"/>
              </a:spcBef>
              <a:buClrTx/>
              <a:buSzTx/>
              <a:buFontTx/>
              <a:buNone/>
            </a:pPr>
            <a:r>
              <a:rPr lang="es-ES" altLang="es-ES" sz="1200" noProof="1"/>
              <a:t> Spanish Empire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0"/>
            <a:ext cx="8229600" cy="1052513"/>
          </a:xfrm>
        </p:spPr>
        <p:txBody>
          <a:bodyPr/>
          <a:lstStyle/>
          <a:p>
            <a:pPr eaLnBrk="1" hangingPunct="1">
              <a:defRPr/>
            </a:pPr>
            <a:r>
              <a:rPr lang="es-ES" altLang="es-ES" sz="3600" dirty="0"/>
              <a:t>Philip V (1700-1746)</a:t>
            </a:r>
          </a:p>
        </p:txBody>
      </p:sp>
      <p:sp>
        <p:nvSpPr>
          <p:cNvPr id="47107" name="Rectangle 3"/>
          <p:cNvSpPr>
            <a:spLocks noGrp="1" noChangeArrowheads="1"/>
          </p:cNvSpPr>
          <p:nvPr>
            <p:ph type="body" idx="1"/>
          </p:nvPr>
        </p:nvSpPr>
        <p:spPr>
          <a:xfrm>
            <a:off x="0" y="981075"/>
            <a:ext cx="6011863" cy="5149850"/>
          </a:xfrm>
        </p:spPr>
        <p:txBody>
          <a:bodyPr/>
          <a:lstStyle/>
          <a:p>
            <a:pPr algn="just" eaLnBrk="1" hangingPunct="1">
              <a:lnSpc>
                <a:spcPct val="90000"/>
              </a:lnSpc>
              <a:defRPr/>
            </a:pPr>
            <a:r>
              <a:rPr lang="es-ES" altLang="es-ES" sz="1600" b="1" noProof="1">
                <a:solidFill>
                  <a:schemeClr val="tx1">
                    <a:lumMod val="10000"/>
                  </a:schemeClr>
                </a:solidFill>
                <a:effectLst/>
                <a:latin typeface="Comic Sans MS" panose="030F0702030302020204" pitchFamily="66" charset="0"/>
              </a:rPr>
              <a:t>1707/1716: NUEVA PLANTA DECREES for Aragonese Crown countries. Aftermath: a centralized government following Castilian model, a real state without customs inside. Spain is divided into provinces.</a:t>
            </a:r>
          </a:p>
          <a:p>
            <a:pPr algn="just" eaLnBrk="1" hangingPunct="1">
              <a:lnSpc>
                <a:spcPct val="90000"/>
              </a:lnSpc>
              <a:defRPr/>
            </a:pPr>
            <a:r>
              <a:rPr lang="es-ES" altLang="es-ES" sz="1600" b="1" noProof="1">
                <a:solidFill>
                  <a:schemeClr val="tx1">
                    <a:lumMod val="10000"/>
                  </a:schemeClr>
                </a:solidFill>
                <a:effectLst/>
                <a:latin typeface="Comic Sans MS" panose="030F0702030302020204" pitchFamily="66" charset="0"/>
              </a:rPr>
              <a:t>Ruled as an absolute monarch so Parliament (Cortes) was not summoned.</a:t>
            </a:r>
          </a:p>
          <a:p>
            <a:pPr algn="just" eaLnBrk="1" hangingPunct="1">
              <a:lnSpc>
                <a:spcPct val="90000"/>
              </a:lnSpc>
              <a:defRPr/>
            </a:pPr>
            <a:r>
              <a:rPr lang="es-ES" altLang="es-ES" sz="1600" b="1" noProof="1">
                <a:solidFill>
                  <a:schemeClr val="tx1">
                    <a:lumMod val="10000"/>
                  </a:schemeClr>
                </a:solidFill>
                <a:effectLst/>
                <a:latin typeface="Comic Sans MS" panose="030F0702030302020204" pitchFamily="66" charset="0"/>
              </a:rPr>
              <a:t>In 1724, a short reign of Louis I, his son.</a:t>
            </a:r>
          </a:p>
          <a:p>
            <a:pPr algn="just" eaLnBrk="1" hangingPunct="1">
              <a:lnSpc>
                <a:spcPct val="90000"/>
              </a:lnSpc>
              <a:defRPr/>
            </a:pPr>
            <a:r>
              <a:rPr lang="es-ES" altLang="es-ES" sz="1600" b="1" noProof="1">
                <a:solidFill>
                  <a:schemeClr val="tx1">
                    <a:lumMod val="10000"/>
                  </a:schemeClr>
                </a:solidFill>
                <a:effectLst/>
                <a:latin typeface="Comic Sans MS" panose="030F0702030302020204" pitchFamily="66" charset="0"/>
              </a:rPr>
              <a:t>The king ruled with ministers: Most important one was Patiño reorganized a powerful navy.</a:t>
            </a:r>
          </a:p>
          <a:p>
            <a:pPr algn="just" eaLnBrk="1" hangingPunct="1">
              <a:lnSpc>
                <a:spcPct val="90000"/>
              </a:lnSpc>
              <a:defRPr/>
            </a:pPr>
            <a:endParaRPr lang="es-ES" altLang="es-ES" sz="1600" b="1" noProof="1">
              <a:solidFill>
                <a:schemeClr val="tx1">
                  <a:lumMod val="10000"/>
                </a:schemeClr>
              </a:solidFill>
              <a:effectLst/>
              <a:latin typeface="Comic Sans MS" panose="030F0702030302020204" pitchFamily="66" charset="0"/>
            </a:endParaRPr>
          </a:p>
          <a:p>
            <a:pPr algn="just" eaLnBrk="1" hangingPunct="1">
              <a:lnSpc>
                <a:spcPct val="90000"/>
              </a:lnSpc>
              <a:defRPr/>
            </a:pPr>
            <a:r>
              <a:rPr lang="es-ES" altLang="es-ES" sz="1600" b="1" noProof="1">
                <a:solidFill>
                  <a:schemeClr val="tx1">
                    <a:lumMod val="10000"/>
                  </a:schemeClr>
                </a:solidFill>
                <a:effectLst/>
                <a:latin typeface="Comic Sans MS" panose="030F0702030302020204" pitchFamily="66" charset="0"/>
              </a:rPr>
              <a:t>Foreing policy: Spain lost its remaining European dominions in 1714. Spain reconquered some of its Italian possessions from the Austrians in the 18th century, placing Bourbon princes on the thrones of Parma, Naples, and Sicily. However, these were not incorporated again into the Spanish Crown. </a:t>
            </a:r>
          </a:p>
          <a:p>
            <a:pPr marL="0" indent="0" algn="just" eaLnBrk="1" hangingPunct="1">
              <a:lnSpc>
                <a:spcPct val="90000"/>
              </a:lnSpc>
              <a:buNone/>
              <a:defRPr/>
            </a:pPr>
            <a:endParaRPr lang="es-ES" altLang="es-ES" sz="1600" b="1" noProof="1">
              <a:solidFill>
                <a:schemeClr val="tx1">
                  <a:lumMod val="10000"/>
                </a:schemeClr>
              </a:solidFill>
              <a:effectLst/>
              <a:latin typeface="Comic Sans MS" panose="030F0702030302020204" pitchFamily="66" charset="0"/>
            </a:endParaRPr>
          </a:p>
          <a:p>
            <a:pPr algn="just" eaLnBrk="1" hangingPunct="1">
              <a:lnSpc>
                <a:spcPct val="90000"/>
              </a:lnSpc>
              <a:defRPr/>
            </a:pPr>
            <a:r>
              <a:rPr lang="es-ES" altLang="es-ES" sz="1600" b="1" noProof="1">
                <a:solidFill>
                  <a:schemeClr val="tx1">
                    <a:lumMod val="10000"/>
                  </a:schemeClr>
                </a:solidFill>
                <a:effectLst/>
                <a:latin typeface="Comic Sans MS" panose="030F0702030302020204" pitchFamily="66" charset="0"/>
              </a:rPr>
              <a:t>Two Family Compacts with France against England were signed.</a:t>
            </a:r>
          </a:p>
        </p:txBody>
      </p:sp>
      <p:pic>
        <p:nvPicPr>
          <p:cNvPr id="12292" name="Picture 5" descr="Felipe-V-de-Espa%C3%B1a_1683-1746_by-LM-Van-Lo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4154" y="1988840"/>
            <a:ext cx="2994596" cy="3796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defRPr/>
            </a:pPr>
            <a:r>
              <a:rPr lang="es-ES" altLang="es-ES" sz="3600" dirty="0"/>
              <a:t>Ferdinand VI (1746-1759)</a:t>
            </a:r>
          </a:p>
        </p:txBody>
      </p:sp>
      <p:sp>
        <p:nvSpPr>
          <p:cNvPr id="44035" name="Rectangle 3"/>
          <p:cNvSpPr>
            <a:spLocks noGrp="1" noChangeArrowheads="1"/>
          </p:cNvSpPr>
          <p:nvPr>
            <p:ph type="body" idx="1"/>
          </p:nvPr>
        </p:nvSpPr>
        <p:spPr>
          <a:xfrm>
            <a:off x="395537" y="1124744"/>
            <a:ext cx="8291264" cy="2375694"/>
          </a:xfrm>
        </p:spPr>
        <p:txBody>
          <a:bodyPr/>
          <a:lstStyle/>
          <a:p>
            <a:pPr algn="just" eaLnBrk="1" hangingPunct="1">
              <a:defRPr/>
            </a:pPr>
            <a:r>
              <a:rPr lang="es-ES" altLang="es-ES" sz="1600" b="1" noProof="1">
                <a:solidFill>
                  <a:schemeClr val="tx1">
                    <a:lumMod val="10000"/>
                  </a:schemeClr>
                </a:solidFill>
                <a:effectLst/>
                <a:latin typeface="Comic Sans MS" panose="030F0702030302020204" pitchFamily="66" charset="0"/>
              </a:rPr>
              <a:t>Educated and clever.</a:t>
            </a:r>
          </a:p>
          <a:p>
            <a:pPr algn="just" eaLnBrk="1" hangingPunct="1">
              <a:defRPr/>
            </a:pPr>
            <a:r>
              <a:rPr lang="es-ES" altLang="es-ES" sz="1600" b="1" noProof="1">
                <a:solidFill>
                  <a:schemeClr val="tx1">
                    <a:lumMod val="10000"/>
                  </a:schemeClr>
                </a:solidFill>
                <a:effectLst/>
                <a:latin typeface="Comic Sans MS" panose="030F0702030302020204" pitchFamily="66" charset="0"/>
              </a:rPr>
              <a:t>The Marquis of Ensenada, his more important minister, made a lot of public works and reorganized the Treasury to get more taxes. He strengthened the navy, called foreing technicians and scientists and he also ordered to make the famous cadastre (Catastro), a general report about the wealth of the country and the taxpayers.</a:t>
            </a:r>
          </a:p>
          <a:p>
            <a:pPr eaLnBrk="1" hangingPunct="1">
              <a:defRPr/>
            </a:pPr>
            <a:r>
              <a:rPr lang="es-ES" altLang="es-ES" sz="1600" b="1" noProof="1">
                <a:solidFill>
                  <a:schemeClr val="accent6">
                    <a:lumMod val="50000"/>
                  </a:schemeClr>
                </a:solidFill>
                <a:effectLst/>
                <a:latin typeface="Comic Sans MS" panose="030F0702030302020204" pitchFamily="66" charset="0"/>
              </a:rPr>
              <a:t>He ended Spanish participation in international conflicts and foreign policy was based on neutrality.</a:t>
            </a:r>
          </a:p>
        </p:txBody>
      </p:sp>
      <p:pic>
        <p:nvPicPr>
          <p:cNvPr id="14340" name="Picture 5" descr="fernando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3357563"/>
            <a:ext cx="24384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7" descr="Marques_de_la_ense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3357563"/>
            <a:ext cx="2381250"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Rectangle 8"/>
          <p:cNvSpPr>
            <a:spLocks noChangeArrowheads="1"/>
          </p:cNvSpPr>
          <p:nvPr/>
        </p:nvSpPr>
        <p:spPr bwMode="auto">
          <a:xfrm>
            <a:off x="1258888" y="6021388"/>
            <a:ext cx="1584325" cy="3603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cs typeface="Arial" panose="020B0604020202020204" pitchFamily="34" charset="0"/>
              </a:defRPr>
            </a:lvl1pPr>
            <a:lvl2pPr marL="742950" indent="-285750">
              <a:spcBef>
                <a:spcPct val="20000"/>
              </a:spcBef>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9pPr>
          </a:lstStyle>
          <a:p>
            <a:pPr algn="ctr" eaLnBrk="1" hangingPunct="1">
              <a:spcBef>
                <a:spcPct val="0"/>
              </a:spcBef>
              <a:buClrTx/>
              <a:buSzTx/>
              <a:buFontTx/>
              <a:buNone/>
            </a:pPr>
            <a:r>
              <a:rPr lang="es-ES" altLang="es-ES" sz="1800" noProof="1"/>
              <a:t>The</a:t>
            </a:r>
            <a:r>
              <a:rPr lang="es-ES" altLang="es-ES" sz="1800"/>
              <a:t> King</a:t>
            </a:r>
          </a:p>
        </p:txBody>
      </p:sp>
      <p:sp>
        <p:nvSpPr>
          <p:cNvPr id="14343" name="Rectangle 10"/>
          <p:cNvSpPr>
            <a:spLocks noChangeArrowheads="1"/>
          </p:cNvSpPr>
          <p:nvPr/>
        </p:nvSpPr>
        <p:spPr bwMode="auto">
          <a:xfrm>
            <a:off x="5795963" y="6092825"/>
            <a:ext cx="1728787" cy="3603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u"/>
              <a:defRPr sz="3200">
                <a:solidFill>
                  <a:schemeClr val="tx1"/>
                </a:solidFill>
                <a:latin typeface="Verdana" panose="020B0604030504040204" pitchFamily="34" charset="0"/>
                <a:cs typeface="Arial" panose="020B0604020202020204" pitchFamily="34" charset="0"/>
              </a:defRPr>
            </a:lvl1pPr>
            <a:lvl2pPr marL="742950" indent="-285750">
              <a:spcBef>
                <a:spcPct val="20000"/>
              </a:spcBef>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tx2"/>
              </a:buClr>
              <a:buSzPct val="70000"/>
              <a:buFont typeface="Wingdings" panose="05000000000000000000" pitchFamily="2" charset="2"/>
              <a:buChar char="u"/>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70000"/>
              <a:buFont typeface="Wingdings" panose="05000000000000000000" pitchFamily="2" charset="2"/>
              <a:buChar char="u"/>
              <a:defRPr sz="2000">
                <a:solidFill>
                  <a:schemeClr val="tx1"/>
                </a:solidFill>
                <a:latin typeface="Verdana" panose="020B0604030504040204" pitchFamily="34" charset="0"/>
                <a:cs typeface="Arial" panose="020B0604020202020204" pitchFamily="34" charset="0"/>
              </a:defRPr>
            </a:lvl9pPr>
          </a:lstStyle>
          <a:p>
            <a:pPr algn="ctr" eaLnBrk="1" hangingPunct="1">
              <a:spcBef>
                <a:spcPct val="0"/>
              </a:spcBef>
              <a:buClrTx/>
              <a:buSzTx/>
              <a:buFontTx/>
              <a:buNone/>
            </a:pPr>
            <a:r>
              <a:rPr lang="es-ES" altLang="es-ES" sz="1800"/>
              <a:t>Ensenada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68313" y="0"/>
            <a:ext cx="8229600" cy="765175"/>
          </a:xfrm>
        </p:spPr>
        <p:txBody>
          <a:bodyPr/>
          <a:lstStyle/>
          <a:p>
            <a:pPr eaLnBrk="1" hangingPunct="1">
              <a:defRPr/>
            </a:pPr>
            <a:r>
              <a:rPr lang="es-ES" altLang="es-ES" sz="3600"/>
              <a:t>Charles III (1759-1788)</a:t>
            </a:r>
          </a:p>
        </p:txBody>
      </p:sp>
      <p:sp>
        <p:nvSpPr>
          <p:cNvPr id="48131" name="Rectangle 3"/>
          <p:cNvSpPr>
            <a:spLocks noGrp="1" noChangeArrowheads="1"/>
          </p:cNvSpPr>
          <p:nvPr>
            <p:ph type="body" idx="1"/>
          </p:nvPr>
        </p:nvSpPr>
        <p:spPr>
          <a:xfrm>
            <a:off x="107504" y="620689"/>
            <a:ext cx="5904359" cy="6237312"/>
          </a:xfrm>
        </p:spPr>
        <p:txBody>
          <a:bodyPr/>
          <a:lstStyle/>
          <a:p>
            <a:pPr eaLnBrk="1" hangingPunct="1">
              <a:defRPr/>
            </a:pPr>
            <a:r>
              <a:rPr lang="es-ES" altLang="es-ES" sz="1400" b="1" noProof="1">
                <a:solidFill>
                  <a:schemeClr val="tx1">
                    <a:lumMod val="10000"/>
                  </a:schemeClr>
                </a:solidFill>
                <a:effectLst/>
                <a:latin typeface="Comic Sans MS" panose="030F0702030302020204" pitchFamily="66" charset="0"/>
              </a:rPr>
              <a:t>A good King and major for Madrid, surrounded by good ministers: Aranda, Floridablanca, Campomanes.</a:t>
            </a:r>
          </a:p>
          <a:p>
            <a:pPr eaLnBrk="1" hangingPunct="1">
              <a:defRPr/>
            </a:pPr>
            <a:r>
              <a:rPr lang="es-ES" altLang="es-ES" sz="1400" b="1" noProof="1">
                <a:solidFill>
                  <a:schemeClr val="tx1">
                    <a:lumMod val="10000"/>
                  </a:schemeClr>
                </a:solidFill>
                <a:effectLst/>
                <a:latin typeface="Comic Sans MS" panose="030F0702030302020204" pitchFamily="66" charset="0"/>
              </a:rPr>
              <a:t>Former king of Naples and Sicily.</a:t>
            </a:r>
          </a:p>
          <a:p>
            <a:pPr algn="just" eaLnBrk="1" hangingPunct="1">
              <a:defRPr/>
            </a:pPr>
            <a:r>
              <a:rPr lang="es-ES" altLang="es-ES" sz="1400" b="1" noProof="1">
                <a:solidFill>
                  <a:schemeClr val="tx1">
                    <a:lumMod val="10000"/>
                  </a:schemeClr>
                </a:solidFill>
                <a:effectLst/>
                <a:latin typeface="Comic Sans MS" panose="030F0702030302020204" pitchFamily="66" charset="0"/>
              </a:rPr>
              <a:t>Third Family’s Pact with France (England is already a serious threat for the Empire): as a result of the Seven Years’ War, France lost Canada and Spain, Florida. As a compensation, France gave Louisiana to Spain.</a:t>
            </a:r>
          </a:p>
          <a:p>
            <a:pPr algn="just" eaLnBrk="1" hangingPunct="1">
              <a:defRPr/>
            </a:pPr>
            <a:r>
              <a:rPr lang="es-ES" altLang="es-ES" sz="1400" b="1" noProof="1">
                <a:solidFill>
                  <a:schemeClr val="tx1">
                    <a:lumMod val="10000"/>
                  </a:schemeClr>
                </a:solidFill>
                <a:effectLst/>
                <a:latin typeface="Comic Sans MS" panose="030F0702030302020204" pitchFamily="66" charset="0"/>
              </a:rPr>
              <a:t>France and Spain supported Americans against British (War of Independence): 1783, Peace of Versailles, Spain recovered Florida and Menorca.</a:t>
            </a:r>
          </a:p>
          <a:p>
            <a:pPr marL="0" indent="0" algn="just" eaLnBrk="1" hangingPunct="1">
              <a:buNone/>
              <a:defRPr/>
            </a:pPr>
            <a:endParaRPr lang="es-ES" altLang="es-ES" sz="1400" b="1" noProof="1">
              <a:solidFill>
                <a:schemeClr val="tx1">
                  <a:lumMod val="10000"/>
                </a:schemeClr>
              </a:solidFill>
              <a:effectLst/>
              <a:latin typeface="Comic Sans MS" panose="030F0702030302020204" pitchFamily="66" charset="0"/>
            </a:endParaRPr>
          </a:p>
          <a:p>
            <a:pPr eaLnBrk="1" hangingPunct="1">
              <a:defRPr/>
            </a:pPr>
            <a:r>
              <a:rPr lang="es-ES" altLang="es-ES" sz="1400" b="1" noProof="1">
                <a:solidFill>
                  <a:schemeClr val="tx1">
                    <a:lumMod val="10000"/>
                  </a:schemeClr>
                </a:solidFill>
                <a:effectLst/>
                <a:latin typeface="Comic Sans MS" panose="030F0702030302020204" pitchFamily="66" charset="0"/>
              </a:rPr>
              <a:t>INSIDE REFORMS (Enlightened despotism):</a:t>
            </a:r>
          </a:p>
          <a:p>
            <a:pPr lvl="1" eaLnBrk="1" hangingPunct="1">
              <a:defRPr/>
            </a:pPr>
            <a:r>
              <a:rPr lang="es-ES" altLang="es-ES" sz="1400" b="1" noProof="1">
                <a:solidFill>
                  <a:schemeClr val="tx1">
                    <a:lumMod val="10000"/>
                  </a:schemeClr>
                </a:solidFill>
                <a:effectLst/>
                <a:latin typeface="Comic Sans MS" panose="030F0702030302020204" pitchFamily="66" charset="0"/>
              </a:rPr>
              <a:t>Sierra Morena colonization</a:t>
            </a:r>
          </a:p>
          <a:p>
            <a:pPr lvl="1" eaLnBrk="1" hangingPunct="1">
              <a:defRPr/>
            </a:pPr>
            <a:r>
              <a:rPr lang="es-ES" altLang="es-ES" sz="1400" b="1" noProof="1">
                <a:solidFill>
                  <a:schemeClr val="tx1">
                    <a:lumMod val="10000"/>
                  </a:schemeClr>
                </a:solidFill>
                <a:effectLst/>
                <a:latin typeface="Comic Sans MS" panose="030F0702030302020204" pitchFamily="66" charset="0"/>
              </a:rPr>
              <a:t>Royal manufactures (silk, crystal, tapestries, china) and cotton mills (Catalonia)</a:t>
            </a:r>
          </a:p>
          <a:p>
            <a:pPr lvl="1" eaLnBrk="1" hangingPunct="1">
              <a:defRPr/>
            </a:pPr>
            <a:r>
              <a:rPr lang="es-ES" altLang="es-ES" sz="1400" b="1" noProof="1">
                <a:solidFill>
                  <a:schemeClr val="tx1">
                    <a:lumMod val="10000"/>
                  </a:schemeClr>
                </a:solidFill>
                <a:effectLst/>
                <a:latin typeface="Comic Sans MS" panose="030F0702030302020204" pitchFamily="66" charset="0"/>
              </a:rPr>
              <a:t>Free trade among Spanish and American ports, big shipping companies</a:t>
            </a:r>
          </a:p>
          <a:p>
            <a:pPr lvl="1" eaLnBrk="1" hangingPunct="1">
              <a:defRPr/>
            </a:pPr>
            <a:r>
              <a:rPr lang="es-ES" altLang="es-ES" sz="1400" b="1" noProof="1">
                <a:solidFill>
                  <a:schemeClr val="tx1">
                    <a:lumMod val="10000"/>
                  </a:schemeClr>
                </a:solidFill>
                <a:effectLst/>
                <a:latin typeface="Comic Sans MS" panose="030F0702030302020204" pitchFamily="66" charset="0"/>
              </a:rPr>
              <a:t>New roads and bridges</a:t>
            </a:r>
          </a:p>
          <a:p>
            <a:pPr lvl="1" eaLnBrk="1" hangingPunct="1">
              <a:defRPr/>
            </a:pPr>
            <a:r>
              <a:rPr lang="es-ES" altLang="es-ES" sz="1400" b="1" noProof="1">
                <a:solidFill>
                  <a:schemeClr val="tx1">
                    <a:lumMod val="10000"/>
                  </a:schemeClr>
                </a:solidFill>
                <a:effectLst/>
                <a:latin typeface="Comic Sans MS" panose="030F0702030302020204" pitchFamily="66" charset="0"/>
              </a:rPr>
              <a:t>Canals, as Castile or Imperial ones</a:t>
            </a:r>
          </a:p>
          <a:p>
            <a:pPr lvl="1" eaLnBrk="1" hangingPunct="1">
              <a:defRPr/>
            </a:pPr>
            <a:r>
              <a:rPr lang="es-ES" altLang="es-ES" sz="1400" b="1" noProof="1">
                <a:solidFill>
                  <a:schemeClr val="tx1">
                    <a:lumMod val="10000"/>
                  </a:schemeClr>
                </a:solidFill>
                <a:effectLst/>
                <a:latin typeface="Comic Sans MS" panose="030F0702030302020204" pitchFamily="66" charset="0"/>
              </a:rPr>
              <a:t>New clothes (shorter capes, three point hats). This thing and the wheat’s high cost caused a rebellion against the minister Esquilache (1766)</a:t>
            </a:r>
          </a:p>
          <a:p>
            <a:pPr lvl="1" eaLnBrk="1" hangingPunct="1">
              <a:defRPr/>
            </a:pPr>
            <a:r>
              <a:rPr lang="es-ES" altLang="es-ES" sz="1400" b="1" noProof="1">
                <a:solidFill>
                  <a:schemeClr val="tx1">
                    <a:lumMod val="10000"/>
                  </a:schemeClr>
                </a:solidFill>
                <a:effectLst/>
                <a:latin typeface="Comic Sans MS" panose="030F0702030302020204" pitchFamily="66" charset="0"/>
              </a:rPr>
              <a:t>Jesuits’ expulsion (Indian missions in Paraguay will be abandoned)</a:t>
            </a:r>
          </a:p>
          <a:p>
            <a:pPr lvl="1" eaLnBrk="1" hangingPunct="1">
              <a:defRPr/>
            </a:pPr>
            <a:endParaRPr lang="es-ES" altLang="es-ES" sz="1400" noProof="1">
              <a:latin typeface="Comic Sans MS" panose="030F0702030302020204" pitchFamily="66" charset="0"/>
            </a:endParaRPr>
          </a:p>
          <a:p>
            <a:pPr lvl="1" eaLnBrk="1" hangingPunct="1">
              <a:defRPr/>
            </a:pPr>
            <a:endParaRPr lang="es-ES" altLang="es-ES" sz="1400" dirty="0">
              <a:latin typeface="Comic Sans MS" panose="030F0702030302020204" pitchFamily="66" charset="0"/>
            </a:endParaRPr>
          </a:p>
          <a:p>
            <a:pPr eaLnBrk="1" hangingPunct="1">
              <a:defRPr/>
            </a:pPr>
            <a:endParaRPr lang="es-ES" altLang="es-ES" sz="1600" dirty="0"/>
          </a:p>
        </p:txBody>
      </p:sp>
      <p:pic>
        <p:nvPicPr>
          <p:cNvPr id="15364" name="Picture 5" descr="Carlos%20II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888" y="908050"/>
            <a:ext cx="2601912" cy="418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defRPr/>
            </a:pPr>
            <a:r>
              <a:rPr lang="es-ES_tradnl" altLang="es-ES" sz="3600"/>
              <a:t>Charles IV (1788-1808)</a:t>
            </a:r>
            <a:endParaRPr lang="es-ES" altLang="es-ES" sz="3600"/>
          </a:p>
        </p:txBody>
      </p:sp>
      <p:sp>
        <p:nvSpPr>
          <p:cNvPr id="49155" name="Rectangle 3"/>
          <p:cNvSpPr>
            <a:spLocks noGrp="1" noChangeArrowheads="1"/>
          </p:cNvSpPr>
          <p:nvPr>
            <p:ph type="body" idx="1"/>
          </p:nvPr>
        </p:nvSpPr>
        <p:spPr>
          <a:xfrm>
            <a:off x="457200" y="1600200"/>
            <a:ext cx="4114800" cy="4530725"/>
          </a:xfrm>
        </p:spPr>
        <p:txBody>
          <a:bodyPr/>
          <a:lstStyle/>
          <a:p>
            <a:pPr algn="just" eaLnBrk="1" hangingPunct="1">
              <a:defRPr/>
            </a:pPr>
            <a:r>
              <a:rPr lang="es-ES" altLang="es-ES" sz="1600" b="1" noProof="1">
                <a:solidFill>
                  <a:schemeClr val="tx1">
                    <a:lumMod val="10000"/>
                  </a:schemeClr>
                </a:solidFill>
                <a:effectLst/>
                <a:latin typeface="Comic Sans MS" panose="030F0702030302020204" pitchFamily="66" charset="0"/>
              </a:rPr>
              <a:t>No interest, no competence.</a:t>
            </a:r>
          </a:p>
          <a:p>
            <a:pPr algn="just" eaLnBrk="1" hangingPunct="1">
              <a:defRPr/>
            </a:pPr>
            <a:endParaRPr lang="es-ES" altLang="es-ES" sz="1600" b="1" noProof="1">
              <a:solidFill>
                <a:schemeClr val="tx1">
                  <a:lumMod val="10000"/>
                </a:schemeClr>
              </a:solidFill>
              <a:effectLst/>
              <a:latin typeface="Comic Sans MS" panose="030F0702030302020204" pitchFamily="66" charset="0"/>
            </a:endParaRPr>
          </a:p>
          <a:p>
            <a:pPr algn="just" eaLnBrk="1" hangingPunct="1">
              <a:defRPr/>
            </a:pPr>
            <a:r>
              <a:rPr lang="es-ES" altLang="es-ES" sz="1600" b="1" noProof="1">
                <a:solidFill>
                  <a:schemeClr val="tx1">
                    <a:lumMod val="10000"/>
                  </a:schemeClr>
                </a:solidFill>
                <a:effectLst/>
                <a:latin typeface="Comic Sans MS" panose="030F0702030302020204" pitchFamily="66" charset="0"/>
              </a:rPr>
              <a:t>The government</a:t>
            </a:r>
            <a:r>
              <a:rPr lang="es-ES" altLang="es-ES" sz="1600" b="1" dirty="0">
                <a:solidFill>
                  <a:schemeClr val="tx1">
                    <a:lumMod val="10000"/>
                  </a:schemeClr>
                </a:solidFill>
                <a:effectLst/>
                <a:latin typeface="Comic Sans MS" panose="030F0702030302020204" pitchFamily="66" charset="0"/>
              </a:rPr>
              <a:t>,</a:t>
            </a:r>
            <a:r>
              <a:rPr lang="es-ES" altLang="es-ES" sz="1600" b="1" noProof="1">
                <a:solidFill>
                  <a:schemeClr val="tx1">
                    <a:lumMod val="10000"/>
                  </a:schemeClr>
                </a:solidFill>
                <a:effectLst/>
                <a:latin typeface="Comic Sans MS" panose="030F0702030302020204" pitchFamily="66" charset="0"/>
              </a:rPr>
              <a:t> in Prime Minister Manuel Godoy (Queen’s favourite) hands.</a:t>
            </a:r>
          </a:p>
          <a:p>
            <a:pPr algn="just" eaLnBrk="1" hangingPunct="1">
              <a:defRPr/>
            </a:pPr>
            <a:endParaRPr lang="es-ES" altLang="es-ES" sz="1600" b="1" noProof="1">
              <a:solidFill>
                <a:schemeClr val="tx1">
                  <a:lumMod val="10000"/>
                </a:schemeClr>
              </a:solidFill>
              <a:effectLst/>
              <a:latin typeface="Comic Sans MS" panose="030F0702030302020204" pitchFamily="66" charset="0"/>
            </a:endParaRPr>
          </a:p>
          <a:p>
            <a:pPr algn="just" eaLnBrk="1" hangingPunct="1">
              <a:defRPr/>
            </a:pPr>
            <a:r>
              <a:rPr lang="es-ES" altLang="es-ES" sz="1600" b="1" noProof="1">
                <a:solidFill>
                  <a:schemeClr val="tx1">
                    <a:lumMod val="10000"/>
                  </a:schemeClr>
                </a:solidFill>
                <a:effectLst/>
                <a:latin typeface="Comic Sans MS" panose="030F0702030302020204" pitchFamily="66" charset="0"/>
              </a:rPr>
              <a:t>Spain follows French foreign policy</a:t>
            </a:r>
            <a:r>
              <a:rPr lang="es-ES_tradnl" altLang="es-ES" sz="1600" b="1" dirty="0">
                <a:solidFill>
                  <a:schemeClr val="tx1">
                    <a:lumMod val="10000"/>
                  </a:schemeClr>
                </a:solidFill>
                <a:effectLst/>
                <a:latin typeface="Comic Sans MS" panose="030F0702030302020204" pitchFamily="66" charset="0"/>
              </a:rPr>
              <a:t>.</a:t>
            </a:r>
          </a:p>
          <a:p>
            <a:pPr algn="just" eaLnBrk="1" hangingPunct="1">
              <a:defRPr/>
            </a:pPr>
            <a:endParaRPr lang="es-ES_tradnl" altLang="es-ES" sz="1600" b="1" noProof="1">
              <a:solidFill>
                <a:schemeClr val="tx1">
                  <a:lumMod val="10000"/>
                </a:schemeClr>
              </a:solidFill>
              <a:effectLst/>
              <a:latin typeface="Comic Sans MS" panose="030F0702030302020204" pitchFamily="66" charset="0"/>
            </a:endParaRPr>
          </a:p>
          <a:p>
            <a:pPr algn="just" eaLnBrk="1" hangingPunct="1">
              <a:defRPr/>
            </a:pPr>
            <a:r>
              <a:rPr lang="es-ES_tradnl" altLang="es-ES" sz="1600" b="1" noProof="1">
                <a:solidFill>
                  <a:schemeClr val="tx1">
                    <a:lumMod val="10000"/>
                  </a:schemeClr>
                </a:solidFill>
                <a:effectLst/>
                <a:latin typeface="Comic Sans MS" panose="030F0702030302020204" pitchFamily="66" charset="0"/>
              </a:rPr>
              <a:t>Reforms will be stopped because of the fear for French Revolution.</a:t>
            </a:r>
          </a:p>
          <a:p>
            <a:pPr algn="just" eaLnBrk="1" hangingPunct="1">
              <a:defRPr/>
            </a:pPr>
            <a:endParaRPr lang="es-ES" altLang="es-ES" sz="1600" b="1" dirty="0">
              <a:solidFill>
                <a:schemeClr val="tx1">
                  <a:lumMod val="10000"/>
                </a:schemeClr>
              </a:solidFill>
              <a:effectLst/>
              <a:latin typeface="Comic Sans MS" panose="030F0702030302020204" pitchFamily="66" charset="0"/>
            </a:endParaRPr>
          </a:p>
          <a:p>
            <a:pPr algn="just" eaLnBrk="1" hangingPunct="1">
              <a:defRPr/>
            </a:pPr>
            <a:r>
              <a:rPr lang="es-ES" altLang="es-ES" sz="1600" b="1" noProof="1">
                <a:solidFill>
                  <a:schemeClr val="tx1">
                    <a:lumMod val="10000"/>
                  </a:schemeClr>
                </a:solidFill>
                <a:effectLst/>
                <a:latin typeface="Comic Sans MS" panose="030F0702030302020204" pitchFamily="66" charset="0"/>
              </a:rPr>
              <a:t>Moreover, reforms will be failed because bourgeoisie is a weak minority, people have a conservative and religious closed mind and ancient nobility and clergy were very powerful.</a:t>
            </a:r>
          </a:p>
          <a:p>
            <a:pPr algn="just" eaLnBrk="1" hangingPunct="1">
              <a:defRPr/>
            </a:pPr>
            <a:endParaRPr lang="es-ES" altLang="es-ES" sz="1600" noProof="1">
              <a:latin typeface="Comic Sans MS" panose="030F0702030302020204" pitchFamily="66" charset="0"/>
            </a:endParaRPr>
          </a:p>
          <a:p>
            <a:pPr algn="just" eaLnBrk="1" hangingPunct="1">
              <a:defRPr/>
            </a:pPr>
            <a:endParaRPr lang="es-ES" altLang="es-ES" sz="1600" noProof="1">
              <a:latin typeface="Comic Sans MS" panose="030F0702030302020204" pitchFamily="66" charset="0"/>
            </a:endParaRPr>
          </a:p>
          <a:p>
            <a:pPr eaLnBrk="1" hangingPunct="1">
              <a:defRPr/>
            </a:pPr>
            <a:endParaRPr lang="es-ES" altLang="es-ES" sz="1600" noProof="1"/>
          </a:p>
        </p:txBody>
      </p:sp>
      <p:pic>
        <p:nvPicPr>
          <p:cNvPr id="16388" name="Picture 5" descr="c4s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525" y="1196975"/>
            <a:ext cx="2924175"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Acantilado">
  <a:themeElements>
    <a:clrScheme name="Acantilado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fontScheme name="Acantilado">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Acantilado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Acantilado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Acantilado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Acantilado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Acantilado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Acantilado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Acantilado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Cliff</Template>
  <TotalTime>0</TotalTime>
  <Words>763</Words>
  <Application>Microsoft Office PowerPoint</Application>
  <PresentationFormat>Presentación en pantalla (4:3)</PresentationFormat>
  <Paragraphs>70</Paragraphs>
  <Slides>9</Slides>
  <Notes>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vt:i4>
      </vt:variant>
    </vt:vector>
  </HeadingPairs>
  <TitlesOfParts>
    <vt:vector size="15" baseType="lpstr">
      <vt:lpstr>Arial</vt:lpstr>
      <vt:lpstr>Calibri</vt:lpstr>
      <vt:lpstr>Comic Sans MS</vt:lpstr>
      <vt:lpstr>Verdana</vt:lpstr>
      <vt:lpstr>Wingdings</vt:lpstr>
      <vt:lpstr>Acantilado</vt:lpstr>
      <vt:lpstr> SPAIN IN THE 18th CENTURY</vt:lpstr>
      <vt:lpstr>  War of the Spanish Succession (1701-1714)</vt:lpstr>
      <vt:lpstr>Timeline</vt:lpstr>
      <vt:lpstr>Presentación de PowerPoint</vt:lpstr>
      <vt:lpstr>TERRITORIAL HEIGHT OF  SPANISH EMPIRE</vt:lpstr>
      <vt:lpstr>Philip V (1700-1746)</vt:lpstr>
      <vt:lpstr>Ferdinand VI (1746-1759)</vt:lpstr>
      <vt:lpstr>Charles III (1759-1788)</vt:lpstr>
      <vt:lpstr>Charles IV (1788-1808)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2016-12-03T20:10:44Z</dcterms:created>
  <dcterms:modified xsi:type="dcterms:W3CDTF">2016-12-28T14:45:21Z</dcterms:modified>
</cp:coreProperties>
</file>