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7" r:id="rId7"/>
    <p:sldId id="261" r:id="rId8"/>
    <p:sldId id="262" r:id="rId9"/>
    <p:sldId id="263" r:id="rId10"/>
    <p:sldId id="264" r:id="rId11"/>
    <p:sldId id="288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  <p:sldId id="282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1D9B45-F2C5-497B-8096-DC291377DDF8}" v="14" dt="2023-09-25T17:11:37.4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26F85-ACB9-D141-3713-7736746707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4C911D3-E637-D7AE-BA1C-616CB7324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E6B55D-6336-1F62-5363-CC9E5F26F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6B5A-E2ED-4358-83A6-4BBBEA453A65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7CD4A1-8255-49EC-B4E2-06E3E68C3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42A048-BCBB-A6BA-0D0D-CB32E4C04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A1D5-688F-4064-B5D6-BE420BBB68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3596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1CFEA-B4C8-35E6-6280-647F5D59B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A58D0F-E24E-191E-F439-7E8F84D43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628F3D-EF8E-D747-B7C5-A5E0FCBE8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6B5A-E2ED-4358-83A6-4BBBEA453A65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D210AE-C804-F270-BB70-BB75EA6D4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68EDE6-4974-F30B-867B-05F6AE3E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A1D5-688F-4064-B5D6-BE420BBB68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8512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A9CACA-13F9-7488-8057-54FA051D9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A24B8B-363C-6AD1-D9F0-AEC330DA0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FD3669-92F9-582B-7DA7-BEFF73FA7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6B5A-E2ED-4358-83A6-4BBBEA453A65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E54AE4-F066-6E53-061A-72780B22F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BC2DC4-8F72-8EE0-9BA2-F4383C613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A1D5-688F-4064-B5D6-BE420BBB68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0170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17519A-DDF0-9CA3-90E9-79DF589F7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6F1C73-0DE2-4F37-5B1C-7A01344EE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5162A0-2498-3D9F-9A47-D458BEEA0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42D13B-EAF0-F5AD-6D08-2F728A317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6B5A-E2ED-4358-83A6-4BBBEA453A65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486D8E9-9079-44CC-80A3-31A9CECED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A9D2BBA-74BC-8290-D2B3-8A6A81C7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A1D5-688F-4064-B5D6-BE420BBB68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144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5D26E-24A8-DCE9-9341-B1720EA5E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766981-32B4-9E73-32E4-9983D53AF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0F8282-B777-8A7F-A7C2-0DD22F854A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59F662-061F-1216-8C4C-449366EC24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0E2102C-C45A-CC3D-452D-340237933F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96ABDDA-D116-03F5-C824-BDCD9129B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6B5A-E2ED-4358-83A6-4BBBEA453A65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C2C0ADD-76BC-093B-6368-7BEF544A2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33F9470-784E-60F3-DA63-05DF9A661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A1D5-688F-4064-B5D6-BE420BBB68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0161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F33D1C-C4C2-D291-04B9-286800C2D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54DBDC6-353A-E7AB-F11C-2EBF4E65C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6B5A-E2ED-4358-83A6-4BBBEA453A65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2537A56-E4D8-9C32-2905-C22C0282B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CC5F3A1-B1B3-0F88-1918-7FDBE320E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A1D5-688F-4064-B5D6-BE420BBB68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128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085B4FF-6A1E-B327-1BDE-418D1DC59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6B5A-E2ED-4358-83A6-4BBBEA453A65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48C7269-D0AA-443A-9E00-1F8C09EF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DDB425F-0C40-DE57-1D4F-59C9DE2C4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A1D5-688F-4064-B5D6-BE420BBB68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0944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027E60-5E2C-D054-E3EA-ED602A800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CB3636-646A-DEFC-E0C4-501E6837C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632D367-2B30-9037-1180-5954F8217F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FF3364-A91D-BD71-BD1E-855270626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6B5A-E2ED-4358-83A6-4BBBEA453A65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1825CE-4ED5-6A9C-A066-4D9C28DE8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14377A-2570-7D44-8B7D-5574DA45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A1D5-688F-4064-B5D6-BE420BBB68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0634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45761D-3624-D3A0-4299-E3B24B1E2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3136415-E9C5-FA0B-CFC1-94CBE885E7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7E1F7EE-63CF-0EBA-1FC5-6C935A0B91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231411-E6DF-A431-408B-4DD6827E7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6B5A-E2ED-4358-83A6-4BBBEA453A65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DE2AE3-DAE4-0C5E-9AA9-4E8D52594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938494-6D5D-323E-84BB-56EABB101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A1D5-688F-4064-B5D6-BE420BBB68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3205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0948A0-FDF8-B5B7-3DED-EACC839AC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DE3A25-292B-4103-3C32-7C29D0305F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C0C85F-8034-EC97-8270-5956A640C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6B5A-E2ED-4358-83A6-4BBBEA453A65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51B0BF-5B79-28C6-0A11-5B2FD8718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4AA78F-1F9E-9825-335A-19BBD372E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A1D5-688F-4064-B5D6-BE420BBB68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156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249F22F-F8E4-CABB-06EF-E13FC0F45E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9FEF2D7-9034-CA6B-17FE-416A1E8E3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D0430B-99F3-9E60-3B12-2D469DF0F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6B5A-E2ED-4358-83A6-4BBBEA453A65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133E93-E5B4-1168-1EEF-64AA9DF31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4168C9-9DED-213E-2FFE-E10619736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A1D5-688F-4064-B5D6-BE420BBB68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308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90DC88C-9D43-B977-2486-3DF95F1A3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E78713-F1E9-B0E3-CC12-CF43E1086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234407-DC7D-475C-4625-FF5EE1BAB8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76B5A-E2ED-4358-83A6-4BBBEA453A65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9FB45B-46D9-06EE-1E8F-E5DFD725F2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9F60CC-EA69-550E-313C-42FB47E2C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8A1D5-688F-4064-B5D6-BE420BBB68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708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040" name="Freeform: Shape 1039">
            <a:extLst>
              <a:ext uri="{FF2B5EF4-FFF2-40B4-BE49-F238E27FC236}">
                <a16:creationId xmlns:a16="http://schemas.microsoft.com/office/drawing/2014/main" id="{DEAEE08D-A745-4391-9073-9E99767E0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4539" y="266074"/>
            <a:ext cx="7489662" cy="6252180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26" name="Picture 2" descr="The Great War (1914-1918)">
            <a:extLst>
              <a:ext uri="{FF2B5EF4-FFF2-40B4-BE49-F238E27FC236}">
                <a16:creationId xmlns:a16="http://schemas.microsoft.com/office/drawing/2014/main" id="{8D09239B-EFB2-912B-4F38-274881D5C8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2" r="5205" b="2"/>
          <a:stretch/>
        </p:blipFill>
        <p:spPr bwMode="auto">
          <a:xfrm>
            <a:off x="2659414" y="339746"/>
            <a:ext cx="7203799" cy="6030364"/>
          </a:xfrm>
          <a:custGeom>
            <a:avLst/>
            <a:gdLst/>
            <a:ahLst/>
            <a:cxnLst/>
            <a:rect l="l" t="t" r="r" b="b"/>
            <a:pathLst>
              <a:path w="7203799" h="6030364">
                <a:moveTo>
                  <a:pt x="4122552" y="0"/>
                </a:moveTo>
                <a:cubicBezTo>
                  <a:pt x="4596210" y="0"/>
                  <a:pt x="5032147" y="81110"/>
                  <a:pt x="5418463" y="240852"/>
                </a:cubicBezTo>
                <a:cubicBezTo>
                  <a:pt x="5780509" y="390677"/>
                  <a:pt x="6098496" y="609358"/>
                  <a:pt x="6363612" y="890695"/>
                </a:cubicBezTo>
                <a:cubicBezTo>
                  <a:pt x="6905445" y="1465899"/>
                  <a:pt x="7203799" y="2283333"/>
                  <a:pt x="7203799" y="3192481"/>
                </a:cubicBezTo>
                <a:cubicBezTo>
                  <a:pt x="7203799" y="3555204"/>
                  <a:pt x="7088321" y="3846319"/>
                  <a:pt x="6829541" y="4136467"/>
                </a:cubicBezTo>
                <a:cubicBezTo>
                  <a:pt x="6558859" y="4439977"/>
                  <a:pt x="6152137" y="4719524"/>
                  <a:pt x="5721456" y="5015457"/>
                </a:cubicBezTo>
                <a:cubicBezTo>
                  <a:pt x="5641997" y="5069990"/>
                  <a:pt x="5559911" y="5126451"/>
                  <a:pt x="5477826" y="5183599"/>
                </a:cubicBezTo>
                <a:cubicBezTo>
                  <a:pt x="4743068" y="5695047"/>
                  <a:pt x="4206802" y="6030364"/>
                  <a:pt x="3475911" y="6030364"/>
                </a:cubicBezTo>
                <a:cubicBezTo>
                  <a:pt x="2362258" y="6030364"/>
                  <a:pt x="1573553" y="5618755"/>
                  <a:pt x="838794" y="4653974"/>
                </a:cubicBezTo>
                <a:cubicBezTo>
                  <a:pt x="742642" y="4527696"/>
                  <a:pt x="648651" y="4412849"/>
                  <a:pt x="557754" y="4301854"/>
                </a:cubicBezTo>
                <a:cubicBezTo>
                  <a:pt x="181022" y="3841635"/>
                  <a:pt x="0" y="3602300"/>
                  <a:pt x="0" y="3192481"/>
                </a:cubicBezTo>
                <a:cubicBezTo>
                  <a:pt x="0" y="2785556"/>
                  <a:pt x="113467" y="2383585"/>
                  <a:pt x="337003" y="1997729"/>
                </a:cubicBezTo>
                <a:cubicBezTo>
                  <a:pt x="555745" y="1620270"/>
                  <a:pt x="868475" y="1274763"/>
                  <a:pt x="1266386" y="971116"/>
                </a:cubicBezTo>
                <a:cubicBezTo>
                  <a:pt x="1657494" y="672565"/>
                  <a:pt x="2122028" y="426344"/>
                  <a:pt x="2610064" y="259166"/>
                </a:cubicBezTo>
                <a:cubicBezTo>
                  <a:pt x="3111238" y="87171"/>
                  <a:pt x="3620296" y="0"/>
                  <a:pt x="412255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2" name="Freeform: Shape 1041">
            <a:extLst>
              <a:ext uri="{FF2B5EF4-FFF2-40B4-BE49-F238E27FC236}">
                <a16:creationId xmlns:a16="http://schemas.microsoft.com/office/drawing/2014/main" id="{7E862DF0-097D-4BBD-A1A1-35B522C5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59414" y="339746"/>
            <a:ext cx="7203799" cy="6030364"/>
          </a:xfrm>
          <a:custGeom>
            <a:avLst/>
            <a:gdLst>
              <a:gd name="connsiteX0" fmla="*/ 4090459 w 7203799"/>
              <a:gd name="connsiteY0" fmla="*/ 146611 h 6030364"/>
              <a:gd name="connsiteX1" fmla="*/ 2634463 w 7203799"/>
              <a:gd name="connsiteY1" fmla="*/ 392518 h 6030364"/>
              <a:gd name="connsiteX2" fmla="*/ 1340972 w 7203799"/>
              <a:gd name="connsiteY2" fmla="*/ 1068045 h 6030364"/>
              <a:gd name="connsiteX3" fmla="*/ 446301 w 7203799"/>
              <a:gd name="connsiteY3" fmla="*/ 2042135 h 6030364"/>
              <a:gd name="connsiteX4" fmla="*/ 121886 w 7203799"/>
              <a:gd name="connsiteY4" fmla="*/ 3175764 h 6030364"/>
              <a:gd name="connsiteX5" fmla="*/ 658808 w 7203799"/>
              <a:gd name="connsiteY5" fmla="*/ 4228382 h 6030364"/>
              <a:gd name="connsiteX6" fmla="*/ 929352 w 7203799"/>
              <a:gd name="connsiteY6" fmla="*/ 4562487 h 6030364"/>
              <a:gd name="connsiteX7" fmla="*/ 3467971 w 7203799"/>
              <a:gd name="connsiteY7" fmla="*/ 5868460 h 6030364"/>
              <a:gd name="connsiteX8" fmla="*/ 5395115 w 7203799"/>
              <a:gd name="connsiteY8" fmla="*/ 5065016 h 6030364"/>
              <a:gd name="connsiteX9" fmla="*/ 5629645 w 7203799"/>
              <a:gd name="connsiteY9" fmla="*/ 4905476 h 6030364"/>
              <a:gd name="connsiteX10" fmla="*/ 6696345 w 7203799"/>
              <a:gd name="connsiteY10" fmla="*/ 4071455 h 6030364"/>
              <a:gd name="connsiteX11" fmla="*/ 7056622 w 7203799"/>
              <a:gd name="connsiteY11" fmla="*/ 3175764 h 6030364"/>
              <a:gd name="connsiteX12" fmla="*/ 6247816 w 7203799"/>
              <a:gd name="connsiteY12" fmla="*/ 991737 h 6030364"/>
              <a:gd name="connsiteX13" fmla="*/ 5337969 w 7203799"/>
              <a:gd name="connsiteY13" fmla="*/ 375142 h 6030364"/>
              <a:gd name="connsiteX14" fmla="*/ 4090459 w 7203799"/>
              <a:gd name="connsiteY14" fmla="*/ 146611 h 6030364"/>
              <a:gd name="connsiteX15" fmla="*/ 4122552 w 7203799"/>
              <a:gd name="connsiteY15" fmla="*/ 0 h 6030364"/>
              <a:gd name="connsiteX16" fmla="*/ 5418463 w 7203799"/>
              <a:gd name="connsiteY16" fmla="*/ 240852 h 6030364"/>
              <a:gd name="connsiteX17" fmla="*/ 6363612 w 7203799"/>
              <a:gd name="connsiteY17" fmla="*/ 890695 h 6030364"/>
              <a:gd name="connsiteX18" fmla="*/ 7203799 w 7203799"/>
              <a:gd name="connsiteY18" fmla="*/ 3192481 h 6030364"/>
              <a:gd name="connsiteX19" fmla="*/ 6829541 w 7203799"/>
              <a:gd name="connsiteY19" fmla="*/ 4136467 h 6030364"/>
              <a:gd name="connsiteX20" fmla="*/ 5721456 w 7203799"/>
              <a:gd name="connsiteY20" fmla="*/ 5015457 h 6030364"/>
              <a:gd name="connsiteX21" fmla="*/ 5477826 w 7203799"/>
              <a:gd name="connsiteY21" fmla="*/ 5183599 h 6030364"/>
              <a:gd name="connsiteX22" fmla="*/ 3475911 w 7203799"/>
              <a:gd name="connsiteY22" fmla="*/ 6030364 h 6030364"/>
              <a:gd name="connsiteX23" fmla="*/ 838794 w 7203799"/>
              <a:gd name="connsiteY23" fmla="*/ 4653974 h 6030364"/>
              <a:gd name="connsiteX24" fmla="*/ 557754 w 7203799"/>
              <a:gd name="connsiteY24" fmla="*/ 4301854 h 6030364"/>
              <a:gd name="connsiteX25" fmla="*/ 0 w 7203799"/>
              <a:gd name="connsiteY25" fmla="*/ 3192481 h 6030364"/>
              <a:gd name="connsiteX26" fmla="*/ 337002 w 7203799"/>
              <a:gd name="connsiteY26" fmla="*/ 1997729 h 6030364"/>
              <a:gd name="connsiteX27" fmla="*/ 1266386 w 7203799"/>
              <a:gd name="connsiteY27" fmla="*/ 971116 h 6030364"/>
              <a:gd name="connsiteX28" fmla="*/ 2610064 w 7203799"/>
              <a:gd name="connsiteY28" fmla="*/ 259166 h 6030364"/>
              <a:gd name="connsiteX29" fmla="*/ 4122552 w 7203799"/>
              <a:gd name="connsiteY29" fmla="*/ 0 h 603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203799" h="6030364">
                <a:moveTo>
                  <a:pt x="4090459" y="146611"/>
                </a:moveTo>
                <a:cubicBezTo>
                  <a:pt x="3606963" y="146611"/>
                  <a:pt x="3116919" y="229322"/>
                  <a:pt x="2634463" y="392518"/>
                </a:cubicBezTo>
                <a:cubicBezTo>
                  <a:pt x="2164657" y="551144"/>
                  <a:pt x="1717473" y="784767"/>
                  <a:pt x="1340972" y="1068045"/>
                </a:cubicBezTo>
                <a:cubicBezTo>
                  <a:pt x="957924" y="1356158"/>
                  <a:pt x="656874" y="1683987"/>
                  <a:pt x="446301" y="2042135"/>
                </a:cubicBezTo>
                <a:cubicBezTo>
                  <a:pt x="231114" y="2408251"/>
                  <a:pt x="121886" y="2789658"/>
                  <a:pt x="121886" y="3175764"/>
                </a:cubicBezTo>
                <a:cubicBezTo>
                  <a:pt x="121886" y="3564616"/>
                  <a:pt x="296147" y="3791707"/>
                  <a:pt x="658808" y="4228382"/>
                </a:cubicBezTo>
                <a:cubicBezTo>
                  <a:pt x="746310" y="4333697"/>
                  <a:pt x="836791" y="4442668"/>
                  <a:pt x="929352" y="4562487"/>
                </a:cubicBezTo>
                <a:cubicBezTo>
                  <a:pt x="1636666" y="5477909"/>
                  <a:pt x="2395913" y="5868460"/>
                  <a:pt x="3467971" y="5868460"/>
                </a:cubicBezTo>
                <a:cubicBezTo>
                  <a:pt x="4171563" y="5868460"/>
                  <a:pt x="4687799" y="5550298"/>
                  <a:pt x="5395115" y="5065016"/>
                </a:cubicBezTo>
                <a:cubicBezTo>
                  <a:pt x="5474133" y="5010792"/>
                  <a:pt x="5553154" y="4957219"/>
                  <a:pt x="5629645" y="4905476"/>
                </a:cubicBezTo>
                <a:cubicBezTo>
                  <a:pt x="6044240" y="4624684"/>
                  <a:pt x="6435769" y="4359438"/>
                  <a:pt x="6696345" y="4071455"/>
                </a:cubicBezTo>
                <a:cubicBezTo>
                  <a:pt x="6945459" y="3796151"/>
                  <a:pt x="7056622" y="3519931"/>
                  <a:pt x="7056622" y="3175764"/>
                </a:cubicBezTo>
                <a:cubicBezTo>
                  <a:pt x="7056622" y="2313128"/>
                  <a:pt x="6769413" y="1537514"/>
                  <a:pt x="6247816" y="991737"/>
                </a:cubicBezTo>
                <a:cubicBezTo>
                  <a:pt x="5992603" y="724794"/>
                  <a:pt x="5686492" y="517301"/>
                  <a:pt x="5337969" y="375142"/>
                </a:cubicBezTo>
                <a:cubicBezTo>
                  <a:pt x="4966082" y="223571"/>
                  <a:pt x="4546427" y="146611"/>
                  <a:pt x="4090459" y="146611"/>
                </a:cubicBezTo>
                <a:close/>
                <a:moveTo>
                  <a:pt x="4122552" y="0"/>
                </a:moveTo>
                <a:cubicBezTo>
                  <a:pt x="4596209" y="0"/>
                  <a:pt x="5032147" y="81110"/>
                  <a:pt x="5418463" y="240852"/>
                </a:cubicBezTo>
                <a:cubicBezTo>
                  <a:pt x="5780509" y="390677"/>
                  <a:pt x="6098496" y="609358"/>
                  <a:pt x="6363612" y="890695"/>
                </a:cubicBezTo>
                <a:cubicBezTo>
                  <a:pt x="6905445" y="1465899"/>
                  <a:pt x="7203799" y="2283333"/>
                  <a:pt x="7203799" y="3192481"/>
                </a:cubicBezTo>
                <a:cubicBezTo>
                  <a:pt x="7203799" y="3555204"/>
                  <a:pt x="7088321" y="3846319"/>
                  <a:pt x="6829541" y="4136467"/>
                </a:cubicBezTo>
                <a:cubicBezTo>
                  <a:pt x="6558859" y="4439977"/>
                  <a:pt x="6152137" y="4719524"/>
                  <a:pt x="5721456" y="5015457"/>
                </a:cubicBezTo>
                <a:cubicBezTo>
                  <a:pt x="5641997" y="5069990"/>
                  <a:pt x="5559911" y="5126451"/>
                  <a:pt x="5477826" y="5183599"/>
                </a:cubicBezTo>
                <a:cubicBezTo>
                  <a:pt x="4743067" y="5695047"/>
                  <a:pt x="4206801" y="6030364"/>
                  <a:pt x="3475911" y="6030364"/>
                </a:cubicBezTo>
                <a:cubicBezTo>
                  <a:pt x="2362258" y="6030364"/>
                  <a:pt x="1573553" y="5618755"/>
                  <a:pt x="838794" y="4653974"/>
                </a:cubicBezTo>
                <a:cubicBezTo>
                  <a:pt x="742641" y="4527696"/>
                  <a:pt x="648651" y="4412849"/>
                  <a:pt x="557754" y="4301854"/>
                </a:cubicBezTo>
                <a:cubicBezTo>
                  <a:pt x="181022" y="3841635"/>
                  <a:pt x="0" y="3602300"/>
                  <a:pt x="0" y="3192481"/>
                </a:cubicBezTo>
                <a:cubicBezTo>
                  <a:pt x="0" y="2785556"/>
                  <a:pt x="113467" y="2383584"/>
                  <a:pt x="337002" y="1997729"/>
                </a:cubicBezTo>
                <a:cubicBezTo>
                  <a:pt x="555744" y="1620270"/>
                  <a:pt x="868475" y="1274763"/>
                  <a:pt x="1266386" y="971116"/>
                </a:cubicBezTo>
                <a:cubicBezTo>
                  <a:pt x="1657494" y="672565"/>
                  <a:pt x="2122028" y="426344"/>
                  <a:pt x="2610064" y="259166"/>
                </a:cubicBezTo>
                <a:cubicBezTo>
                  <a:pt x="3111237" y="87171"/>
                  <a:pt x="3620296" y="0"/>
                  <a:pt x="4122552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078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61" name="Right Triangle 2060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2" name="Picture 4" descr="The Great War (1914-1918)">
            <a:extLst>
              <a:ext uri="{FF2B5EF4-FFF2-40B4-BE49-F238E27FC236}">
                <a16:creationId xmlns:a16="http://schemas.microsoft.com/office/drawing/2014/main" id="{81393D4C-F471-943B-676E-4887E183C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5960" y="918546"/>
            <a:ext cx="7380389" cy="497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381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9" name="Rectangle 3098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1" name="Freeform: Shape 3100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03" name="Right Triangle 3102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6" name="Picture 4" descr="The Great War (1914-1918)">
            <a:extLst>
              <a:ext uri="{FF2B5EF4-FFF2-40B4-BE49-F238E27FC236}">
                <a16:creationId xmlns:a16="http://schemas.microsoft.com/office/drawing/2014/main" id="{BA0575FF-77D5-BCF5-C501-976D919B8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5961" y="918546"/>
            <a:ext cx="6418364" cy="481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433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Freeform: Shape 4104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07" name="Right Triangle 4106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98" name="Picture 2" descr="The Great War (1914-1918)">
            <a:extLst>
              <a:ext uri="{FF2B5EF4-FFF2-40B4-BE49-F238E27FC236}">
                <a16:creationId xmlns:a16="http://schemas.microsoft.com/office/drawing/2014/main" id="{8C2D870D-C2DA-EA7C-3F43-813481564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5960" y="918546"/>
            <a:ext cx="8123339" cy="497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372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1" name="Rectangle 5126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132" name="Freeform: Shape 5128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122" name="Picture 2" descr="The Great War (1914-1918)">
            <a:extLst>
              <a:ext uri="{FF2B5EF4-FFF2-40B4-BE49-F238E27FC236}">
                <a16:creationId xmlns:a16="http://schemas.microsoft.com/office/drawing/2014/main" id="{1A5AC5C8-409B-DAA1-314D-52C8D5818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47577" y="643468"/>
            <a:ext cx="742808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849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r/PropagandaPosters - &quot;A threatening situation&quot;/&quot;The Chain of Friendship&quot; (WW1) Cartoon by Nelson Harding, NYC">
            <a:extLst>
              <a:ext uri="{FF2B5EF4-FFF2-40B4-BE49-F238E27FC236}">
                <a16:creationId xmlns:a16="http://schemas.microsoft.com/office/drawing/2014/main" id="{232E5225-5E83-B7BD-517E-5935E7D8D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47577" y="643468"/>
            <a:ext cx="742808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267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6" name="Rectangle 6165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8" name="Rectangle 6167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167E6E40-D903-9B75-D041-C1A022224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29997"/>
            <a:ext cx="10905066" cy="539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404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177" name="Freeform: Shape 7176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170" name="Picture 2" descr="The Great War (1914-1918)">
            <a:extLst>
              <a:ext uri="{FF2B5EF4-FFF2-40B4-BE49-F238E27FC236}">
                <a16:creationId xmlns:a16="http://schemas.microsoft.com/office/drawing/2014/main" id="{FDC3EA49-1D2B-B215-8A3D-3E368B08C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6925" y="643468"/>
            <a:ext cx="860874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996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3" name="Rectangle 8198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204" name="Freeform: Shape 820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194" name="Picture 2" descr="The Great War (1914-1918)">
            <a:extLst>
              <a:ext uri="{FF2B5EF4-FFF2-40B4-BE49-F238E27FC236}">
                <a16:creationId xmlns:a16="http://schemas.microsoft.com/office/drawing/2014/main" id="{7061F5F5-1B1F-2D4A-9680-C152725CB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352" y="557743"/>
            <a:ext cx="742808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99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230" name="Freeform: Shape 9224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218" name="Picture 2" descr="The Great War (1914-1918)">
            <a:extLst>
              <a:ext uri="{FF2B5EF4-FFF2-40B4-BE49-F238E27FC236}">
                <a16:creationId xmlns:a16="http://schemas.microsoft.com/office/drawing/2014/main" id="{BF8826F8-7E3E-1D89-B248-470AE005C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83911"/>
            <a:ext cx="7047923" cy="528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227" name="Group 9226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9228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9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4519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berlibro">
            <a:extLst>
              <a:ext uri="{FF2B5EF4-FFF2-40B4-BE49-F238E27FC236}">
                <a16:creationId xmlns:a16="http://schemas.microsoft.com/office/drawing/2014/main" id="{B3890574-4531-41FE-E612-57347BE55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1740" y="643467"/>
            <a:ext cx="363512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8E16144C-2061-C8FE-E457-1918ABBDF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0319" y="643467"/>
            <a:ext cx="370475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940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1270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273" name="Freeform: Shape 11272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266" name="Picture 2" descr="The Great War (1914-1918)">
            <a:extLst>
              <a:ext uri="{FF2B5EF4-FFF2-40B4-BE49-F238E27FC236}">
                <a16:creationId xmlns:a16="http://schemas.microsoft.com/office/drawing/2014/main" id="{BB46DBF2-1876-849A-1AE8-46DC8249D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83911"/>
            <a:ext cx="7047923" cy="528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275" name="Group 11274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1276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7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13466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Freeform: Shape 12294">
            <a:extLst>
              <a:ext uri="{FF2B5EF4-FFF2-40B4-BE49-F238E27FC236}">
                <a16:creationId xmlns:a16="http://schemas.microsoft.com/office/drawing/2014/main" id="{CA815F2C-4E80-4019-8E59-FAD3F7F84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09304" cy="6858000"/>
          </a:xfrm>
          <a:custGeom>
            <a:avLst/>
            <a:gdLst>
              <a:gd name="connsiteX0" fmla="*/ 8239723 w 12009304"/>
              <a:gd name="connsiteY0" fmla="*/ 5083103 h 6858000"/>
              <a:gd name="connsiteX1" fmla="*/ 9505105 w 12009304"/>
              <a:gd name="connsiteY1" fmla="*/ 5083103 h 6858000"/>
              <a:gd name="connsiteX2" fmla="*/ 9564676 w 12009304"/>
              <a:gd name="connsiteY2" fmla="*/ 5091016 h 6858000"/>
              <a:gd name="connsiteX3" fmla="*/ 9605648 w 12009304"/>
              <a:gd name="connsiteY3" fmla="*/ 5108194 h 6858000"/>
              <a:gd name="connsiteX4" fmla="*/ 9580608 w 12009304"/>
              <a:gd name="connsiteY4" fmla="*/ 5151499 h 6858000"/>
              <a:gd name="connsiteX5" fmla="*/ 8693486 w 12009304"/>
              <a:gd name="connsiteY5" fmla="*/ 6685800 h 6858000"/>
              <a:gd name="connsiteX6" fmla="*/ 8595419 w 12009304"/>
              <a:gd name="connsiteY6" fmla="*/ 6814017 h 6858000"/>
              <a:gd name="connsiteX7" fmla="*/ 8545620 w 12009304"/>
              <a:gd name="connsiteY7" fmla="*/ 6858000 h 6858000"/>
              <a:gd name="connsiteX8" fmla="*/ 7612173 w 12009304"/>
              <a:gd name="connsiteY8" fmla="*/ 6858000 h 6858000"/>
              <a:gd name="connsiteX9" fmla="*/ 7591825 w 12009304"/>
              <a:gd name="connsiteY9" fmla="*/ 6822959 h 6858000"/>
              <a:gd name="connsiteX10" fmla="*/ 7411622 w 12009304"/>
              <a:gd name="connsiteY10" fmla="*/ 6512633 h 6858000"/>
              <a:gd name="connsiteX11" fmla="*/ 7411622 w 12009304"/>
              <a:gd name="connsiteY11" fmla="*/ 6289354 h 6858000"/>
              <a:gd name="connsiteX12" fmla="*/ 8045680 w 12009304"/>
              <a:gd name="connsiteY12" fmla="*/ 5197465 h 6858000"/>
              <a:gd name="connsiteX13" fmla="*/ 8239723 w 12009304"/>
              <a:gd name="connsiteY13" fmla="*/ 5083103 h 6858000"/>
              <a:gd name="connsiteX14" fmla="*/ 10622296 w 12009304"/>
              <a:gd name="connsiteY14" fmla="*/ 1326563 h 6858000"/>
              <a:gd name="connsiteX15" fmla="*/ 11448522 w 12009304"/>
              <a:gd name="connsiteY15" fmla="*/ 1326563 h 6858000"/>
              <a:gd name="connsiteX16" fmla="*/ 11577006 w 12009304"/>
              <a:gd name="connsiteY16" fmla="*/ 1401233 h 6858000"/>
              <a:gd name="connsiteX17" fmla="*/ 11989228 w 12009304"/>
              <a:gd name="connsiteY17" fmla="*/ 2114179 h 6858000"/>
              <a:gd name="connsiteX18" fmla="*/ 11989228 w 12009304"/>
              <a:gd name="connsiteY18" fmla="*/ 2259969 h 6858000"/>
              <a:gd name="connsiteX19" fmla="*/ 11577006 w 12009304"/>
              <a:gd name="connsiteY19" fmla="*/ 2972914 h 6858000"/>
              <a:gd name="connsiteX20" fmla="*/ 11448522 w 12009304"/>
              <a:gd name="connsiteY20" fmla="*/ 3047587 h 6858000"/>
              <a:gd name="connsiteX21" fmla="*/ 10622296 w 12009304"/>
              <a:gd name="connsiteY21" fmla="*/ 3047587 h 6858000"/>
              <a:gd name="connsiteX22" fmla="*/ 10495594 w 12009304"/>
              <a:gd name="connsiteY22" fmla="*/ 2972914 h 6858000"/>
              <a:gd name="connsiteX23" fmla="*/ 10081589 w 12009304"/>
              <a:gd name="connsiteY23" fmla="*/ 2259969 h 6858000"/>
              <a:gd name="connsiteX24" fmla="*/ 10081589 w 12009304"/>
              <a:gd name="connsiteY24" fmla="*/ 2114179 h 6858000"/>
              <a:gd name="connsiteX25" fmla="*/ 10495594 w 12009304"/>
              <a:gd name="connsiteY25" fmla="*/ 1401233 h 6858000"/>
              <a:gd name="connsiteX26" fmla="*/ 10622296 w 12009304"/>
              <a:gd name="connsiteY26" fmla="*/ 1326563 h 6858000"/>
              <a:gd name="connsiteX27" fmla="*/ 0 w 12009304"/>
              <a:gd name="connsiteY27" fmla="*/ 0 h 6858000"/>
              <a:gd name="connsiteX28" fmla="*/ 4457990 w 12009304"/>
              <a:gd name="connsiteY28" fmla="*/ 0 h 6858000"/>
              <a:gd name="connsiteX29" fmla="*/ 5902610 w 12009304"/>
              <a:gd name="connsiteY29" fmla="*/ 0 h 6858000"/>
              <a:gd name="connsiteX30" fmla="*/ 8476869 w 12009304"/>
              <a:gd name="connsiteY30" fmla="*/ 0 h 6858000"/>
              <a:gd name="connsiteX31" fmla="*/ 8535933 w 12009304"/>
              <a:gd name="connsiteY31" fmla="*/ 39849 h 6858000"/>
              <a:gd name="connsiteX32" fmla="*/ 8693486 w 12009304"/>
              <a:gd name="connsiteY32" fmla="*/ 220603 h 6858000"/>
              <a:gd name="connsiteX33" fmla="*/ 10389180 w 12009304"/>
              <a:gd name="connsiteY33" fmla="*/ 3153347 h 6858000"/>
              <a:gd name="connsiteX34" fmla="*/ 10389180 w 12009304"/>
              <a:gd name="connsiteY34" fmla="*/ 3753061 h 6858000"/>
              <a:gd name="connsiteX35" fmla="*/ 9759557 w 12009304"/>
              <a:gd name="connsiteY35" fmla="*/ 4842009 h 6858000"/>
              <a:gd name="connsiteX36" fmla="*/ 9706493 w 12009304"/>
              <a:gd name="connsiteY36" fmla="*/ 4933778 h 6858000"/>
              <a:gd name="connsiteX37" fmla="*/ 9708360 w 12009304"/>
              <a:gd name="connsiteY37" fmla="*/ 4934561 h 6858000"/>
              <a:gd name="connsiteX38" fmla="*/ 9802002 w 12009304"/>
              <a:gd name="connsiteY38" fmla="*/ 5029008 h 6858000"/>
              <a:gd name="connsiteX39" fmla="*/ 10514131 w 12009304"/>
              <a:gd name="connsiteY39" fmla="*/ 6260653 h 6858000"/>
              <a:gd name="connsiteX40" fmla="*/ 10514131 w 12009304"/>
              <a:gd name="connsiteY40" fmla="*/ 6512512 h 6858000"/>
              <a:gd name="connsiteX41" fmla="*/ 10340271 w 12009304"/>
              <a:gd name="connsiteY41" fmla="*/ 6813206 h 6858000"/>
              <a:gd name="connsiteX42" fmla="*/ 10314372 w 12009304"/>
              <a:gd name="connsiteY42" fmla="*/ 6858000 h 6858000"/>
              <a:gd name="connsiteX43" fmla="*/ 10119136 w 12009304"/>
              <a:gd name="connsiteY43" fmla="*/ 6858000 h 6858000"/>
              <a:gd name="connsiteX44" fmla="*/ 10122008 w 12009304"/>
              <a:gd name="connsiteY44" fmla="*/ 6853033 h 6858000"/>
              <a:gd name="connsiteX45" fmla="*/ 10327158 w 12009304"/>
              <a:gd name="connsiteY45" fmla="*/ 6498223 h 6858000"/>
              <a:gd name="connsiteX46" fmla="*/ 10327158 w 12009304"/>
              <a:gd name="connsiteY46" fmla="*/ 6274942 h 6858000"/>
              <a:gd name="connsiteX47" fmla="*/ 9695832 w 12009304"/>
              <a:gd name="connsiteY47" fmla="*/ 5183053 h 6858000"/>
              <a:gd name="connsiteX48" fmla="*/ 9612819 w 12009304"/>
              <a:gd name="connsiteY48" fmla="*/ 5099323 h 6858000"/>
              <a:gd name="connsiteX49" fmla="*/ 9603213 w 12009304"/>
              <a:gd name="connsiteY49" fmla="*/ 5095298 h 6858000"/>
              <a:gd name="connsiteX50" fmla="*/ 9654707 w 12009304"/>
              <a:gd name="connsiteY50" fmla="*/ 5006238 h 6858000"/>
              <a:gd name="connsiteX51" fmla="*/ 9693004 w 12009304"/>
              <a:gd name="connsiteY51" fmla="*/ 4940002 h 6858000"/>
              <a:gd name="connsiteX52" fmla="*/ 9653283 w 12009304"/>
              <a:gd name="connsiteY52" fmla="*/ 4923348 h 6858000"/>
              <a:gd name="connsiteX53" fmla="*/ 9586087 w 12009304"/>
              <a:gd name="connsiteY53" fmla="*/ 4914420 h 6858000"/>
              <a:gd name="connsiteX54" fmla="*/ 8158743 w 12009304"/>
              <a:gd name="connsiteY54" fmla="*/ 4914420 h 6858000"/>
              <a:gd name="connsiteX55" fmla="*/ 7939863 w 12009304"/>
              <a:gd name="connsiteY55" fmla="*/ 5043420 h 6858000"/>
              <a:gd name="connsiteX56" fmla="*/ 7224650 w 12009304"/>
              <a:gd name="connsiteY56" fmla="*/ 6275065 h 6858000"/>
              <a:gd name="connsiteX57" fmla="*/ 7224650 w 12009304"/>
              <a:gd name="connsiteY57" fmla="*/ 6526922 h 6858000"/>
              <a:gd name="connsiteX58" fmla="*/ 7350544 w 12009304"/>
              <a:gd name="connsiteY58" fmla="*/ 6743723 h 6858000"/>
              <a:gd name="connsiteX59" fmla="*/ 7416905 w 12009304"/>
              <a:gd name="connsiteY59" fmla="*/ 6858000 h 6858000"/>
              <a:gd name="connsiteX60" fmla="*/ 5902610 w 12009304"/>
              <a:gd name="connsiteY60" fmla="*/ 6858000 h 6858000"/>
              <a:gd name="connsiteX61" fmla="*/ 4389357 w 12009304"/>
              <a:gd name="connsiteY61" fmla="*/ 6858000 h 6858000"/>
              <a:gd name="connsiteX62" fmla="*/ 0 w 12009304"/>
              <a:gd name="connsiteY6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290" name="Picture 2" descr="The Great War (1914-1918)">
            <a:extLst>
              <a:ext uri="{FF2B5EF4-FFF2-40B4-BE49-F238E27FC236}">
                <a16:creationId xmlns:a16="http://schemas.microsoft.com/office/drawing/2014/main" id="{2866D426-05F4-786A-9F03-E467E7BE2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5546" y="648182"/>
            <a:ext cx="8110581" cy="560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469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WW1 Battle Fronts Map | WW1 Battle Fronts Map | Flickr">
            <a:extLst>
              <a:ext uri="{FF2B5EF4-FFF2-40B4-BE49-F238E27FC236}">
                <a16:creationId xmlns:a16="http://schemas.microsoft.com/office/drawing/2014/main" id="{BB66B746-4939-4738-26C9-142B4DE62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733" y="833438"/>
            <a:ext cx="8530540" cy="519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160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14342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345" name="Freeform: Shape 14344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338" name="Picture 2" descr="The Great War (1914-1918)">
            <a:extLst>
              <a:ext uri="{FF2B5EF4-FFF2-40B4-BE49-F238E27FC236}">
                <a16:creationId xmlns:a16="http://schemas.microsoft.com/office/drawing/2014/main" id="{7AC4D171-0F17-E253-F232-FA30E936E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83911"/>
            <a:ext cx="7047923" cy="528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347" name="Group 14346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4348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9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77201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15366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369" name="Freeform: Shape 15368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362" name="Picture 2" descr="The Great War (1914-1918)">
            <a:extLst>
              <a:ext uri="{FF2B5EF4-FFF2-40B4-BE49-F238E27FC236}">
                <a16:creationId xmlns:a16="http://schemas.microsoft.com/office/drawing/2014/main" id="{59616EA0-A386-FCFD-746B-0FCF23854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83911"/>
            <a:ext cx="7047923" cy="528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371" name="Group 15370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5372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3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49604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1" name="Rectangle 16390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3" name="Freeform: Shape 16392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395" name="Right Triangle 16394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386" name="Picture 2" descr="The Great War (1914-1918)">
            <a:extLst>
              <a:ext uri="{FF2B5EF4-FFF2-40B4-BE49-F238E27FC236}">
                <a16:creationId xmlns:a16="http://schemas.microsoft.com/office/drawing/2014/main" id="{15EB3C80-62AD-3EFB-8AD6-3CE020B84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5961" y="918546"/>
            <a:ext cx="6639112" cy="497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009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Rectangle 17414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417" name="Freeform: Shape 17416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410" name="Picture 2" descr="The Great War (1914-1918)">
            <a:extLst>
              <a:ext uri="{FF2B5EF4-FFF2-40B4-BE49-F238E27FC236}">
                <a16:creationId xmlns:a16="http://schemas.microsoft.com/office/drawing/2014/main" id="{FFF84585-B707-8029-6FE5-B23FD3DCA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83911"/>
            <a:ext cx="7047923" cy="528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419" name="Group 17418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7420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1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330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18438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441" name="Freeform: Shape 18440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8434" name="Picture 2" descr="The Great War (1914-1918)">
            <a:extLst>
              <a:ext uri="{FF2B5EF4-FFF2-40B4-BE49-F238E27FC236}">
                <a16:creationId xmlns:a16="http://schemas.microsoft.com/office/drawing/2014/main" id="{FBBECAEA-0A4F-C228-EA54-CC0334F5A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83911"/>
            <a:ext cx="7047923" cy="528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443" name="Group 18442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8444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5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92958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3" name="Rectangle 19462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9465" name="Freeform: Shape 19464">
            <a:extLst>
              <a:ext uri="{FF2B5EF4-FFF2-40B4-BE49-F238E27FC236}">
                <a16:creationId xmlns:a16="http://schemas.microsoft.com/office/drawing/2014/main" id="{2F0E00C3-4613-415F-BE3A-78FBAD906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0495175" cy="6858000"/>
          </a:xfrm>
          <a:custGeom>
            <a:avLst/>
            <a:gdLst>
              <a:gd name="connsiteX0" fmla="*/ 0 w 10495175"/>
              <a:gd name="connsiteY0" fmla="*/ 0 h 6858000"/>
              <a:gd name="connsiteX1" fmla="*/ 5289224 w 10495175"/>
              <a:gd name="connsiteY1" fmla="*/ 0 h 6858000"/>
              <a:gd name="connsiteX2" fmla="*/ 6736007 w 10495175"/>
              <a:gd name="connsiteY2" fmla="*/ 0 h 6858000"/>
              <a:gd name="connsiteX3" fmla="*/ 6998753 w 10495175"/>
              <a:gd name="connsiteY3" fmla="*/ 0 h 6858000"/>
              <a:gd name="connsiteX4" fmla="*/ 7778919 w 10495175"/>
              <a:gd name="connsiteY4" fmla="*/ 0 h 6858000"/>
              <a:gd name="connsiteX5" fmla="*/ 8872152 w 10495175"/>
              <a:gd name="connsiteY5" fmla="*/ 0 h 6858000"/>
              <a:gd name="connsiteX6" fmla="*/ 8894276 w 10495175"/>
              <a:gd name="connsiteY6" fmla="*/ 14997 h 6858000"/>
              <a:gd name="connsiteX7" fmla="*/ 10495175 w 10495175"/>
              <a:gd name="connsiteY7" fmla="*/ 3621656 h 6858000"/>
              <a:gd name="connsiteX8" fmla="*/ 8620825 w 10495175"/>
              <a:gd name="connsiteY8" fmla="*/ 6374814 h 6858000"/>
              <a:gd name="connsiteX9" fmla="*/ 8104177 w 10495175"/>
              <a:gd name="connsiteY9" fmla="*/ 6780599 h 6858000"/>
              <a:gd name="connsiteX10" fmla="*/ 7992421 w 10495175"/>
              <a:gd name="connsiteY10" fmla="*/ 6858000 h 6858000"/>
              <a:gd name="connsiteX11" fmla="*/ 7778919 w 10495175"/>
              <a:gd name="connsiteY11" fmla="*/ 6858000 h 6858000"/>
              <a:gd name="connsiteX12" fmla="*/ 6998753 w 10495175"/>
              <a:gd name="connsiteY12" fmla="*/ 6858000 h 6858000"/>
              <a:gd name="connsiteX13" fmla="*/ 6736007 w 10495175"/>
              <a:gd name="connsiteY13" fmla="*/ 6858000 h 6858000"/>
              <a:gd name="connsiteX14" fmla="*/ 5289224 w 10495175"/>
              <a:gd name="connsiteY14" fmla="*/ 6858000 h 6858000"/>
              <a:gd name="connsiteX15" fmla="*/ 0 w 10495175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495175" h="6858000">
                <a:moveTo>
                  <a:pt x="0" y="0"/>
                </a:moveTo>
                <a:lnTo>
                  <a:pt x="5289224" y="0"/>
                </a:lnTo>
                <a:lnTo>
                  <a:pt x="6736007" y="0"/>
                </a:lnTo>
                <a:lnTo>
                  <a:pt x="6998753" y="0"/>
                </a:lnTo>
                <a:lnTo>
                  <a:pt x="7778919" y="0"/>
                </a:lnTo>
                <a:lnTo>
                  <a:pt x="8872152" y="0"/>
                </a:lnTo>
                <a:lnTo>
                  <a:pt x="8894276" y="14997"/>
                </a:lnTo>
                <a:cubicBezTo>
                  <a:pt x="9921439" y="754641"/>
                  <a:pt x="10495175" y="2093192"/>
                  <a:pt x="10495175" y="3621656"/>
                </a:cubicBezTo>
                <a:cubicBezTo>
                  <a:pt x="10495175" y="4969131"/>
                  <a:pt x="9566450" y="5602839"/>
                  <a:pt x="8620825" y="6374814"/>
                </a:cubicBezTo>
                <a:cubicBezTo>
                  <a:pt x="8448622" y="6515397"/>
                  <a:pt x="8277995" y="6653108"/>
                  <a:pt x="8104177" y="6780599"/>
                </a:cubicBezTo>
                <a:lnTo>
                  <a:pt x="7992421" y="6858000"/>
                </a:lnTo>
                <a:lnTo>
                  <a:pt x="7778919" y="6858000"/>
                </a:lnTo>
                <a:lnTo>
                  <a:pt x="6998753" y="6858000"/>
                </a:lnTo>
                <a:lnTo>
                  <a:pt x="6736007" y="6858000"/>
                </a:lnTo>
                <a:lnTo>
                  <a:pt x="528922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467" name="Freeform: Shape 19466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98020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469" name="Freeform: Shape 19468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85964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9458" name="Picture 2" descr="The Great War (1914-1918)">
            <a:extLst>
              <a:ext uri="{FF2B5EF4-FFF2-40B4-BE49-F238E27FC236}">
                <a16:creationId xmlns:a16="http://schemas.microsoft.com/office/drawing/2014/main" id="{902E8429-1362-2D29-F1A1-128AC361E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809" y="569454"/>
            <a:ext cx="7625456" cy="571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589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Rectangle 20486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489" name="Freeform: Shape 20488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482" name="Picture 2" descr="The Great War (1914-1918)">
            <a:extLst>
              <a:ext uri="{FF2B5EF4-FFF2-40B4-BE49-F238E27FC236}">
                <a16:creationId xmlns:a16="http://schemas.microsoft.com/office/drawing/2014/main" id="{323731BD-121F-31B6-8ED2-888926B57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83911"/>
            <a:ext cx="7047923" cy="528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491" name="Group 20490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20492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3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83969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Rectangle 21510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513" name="Freeform: Shape 21512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506" name="Picture 2" descr="The Great War (1914-1918)">
            <a:extLst>
              <a:ext uri="{FF2B5EF4-FFF2-40B4-BE49-F238E27FC236}">
                <a16:creationId xmlns:a16="http://schemas.microsoft.com/office/drawing/2014/main" id="{ECA0D0F1-A637-8240-10A3-053655536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83911"/>
            <a:ext cx="7047923" cy="528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515" name="Group 21514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21516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5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16120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Picture1">
            <a:extLst>
              <a:ext uri="{FF2B5EF4-FFF2-40B4-BE49-F238E27FC236}">
                <a16:creationId xmlns:a16="http://schemas.microsoft.com/office/drawing/2014/main" id="{4D29A4ED-37E3-F8E9-87F6-6AD0507FC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720" y="1047297"/>
            <a:ext cx="6848123" cy="476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842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Rectangle 2355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DB902CFF-6E2B-FFEF-777A-09DE3F0E91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" b="11744"/>
          <a:stretch/>
        </p:blipFill>
        <p:spPr bwMode="auto">
          <a:xfrm>
            <a:off x="20" y="105455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4014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827DAA36-6E05-697D-D9DC-D2905B9C6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852678"/>
            <a:ext cx="10905066" cy="515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1017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1" name="Rectangle 26630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74C31CD-58D2-4E2B-FA10-8B98E49D1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>
            <a:normAutofit/>
          </a:bodyPr>
          <a:lstStyle/>
          <a:p>
            <a:pPr algn="ctr"/>
            <a:r>
              <a:rPr lang="es-ES" sz="1900">
                <a:solidFill>
                  <a:srgbClr val="FFFFFF"/>
                </a:solidFill>
              </a:rPr>
              <a:t>Desintegration of the Austro – Hungarian Empire: gave birth to two new states: Austria and Hungary. </a:t>
            </a:r>
            <a:br>
              <a:rPr lang="es-ES" sz="1900">
                <a:solidFill>
                  <a:srgbClr val="FFFFFF"/>
                </a:solidFill>
              </a:rPr>
            </a:br>
            <a:r>
              <a:rPr lang="es-ES" sz="1900">
                <a:solidFill>
                  <a:srgbClr val="FFFFFF"/>
                </a:solidFill>
              </a:rPr>
              <a:t>Chzechoslovakia  became independent.</a:t>
            </a:r>
            <a:br>
              <a:rPr lang="es-ES" sz="1900">
                <a:solidFill>
                  <a:srgbClr val="FFFFFF"/>
                </a:solidFill>
              </a:rPr>
            </a:br>
            <a:r>
              <a:rPr lang="es-ES" sz="1900">
                <a:solidFill>
                  <a:srgbClr val="FFFFFF"/>
                </a:solidFill>
              </a:rPr>
              <a:t>Slaves formed Yugoslavia, Romania received Bukovina and Italy got Trent.</a:t>
            </a:r>
            <a:br>
              <a:rPr lang="es-ES" sz="1900">
                <a:solidFill>
                  <a:srgbClr val="FFFFFF"/>
                </a:solidFill>
              </a:rPr>
            </a:br>
            <a:br>
              <a:rPr lang="es-ES" sz="1900">
                <a:solidFill>
                  <a:srgbClr val="FFFFFF"/>
                </a:solidFill>
              </a:rPr>
            </a:br>
            <a:r>
              <a:rPr lang="es-ES" sz="1900">
                <a:solidFill>
                  <a:srgbClr val="FFFFFF"/>
                </a:solidFill>
              </a:rPr>
              <a:t>Poland, Finland,Estonia, Latvia, and Lithuania maintained their Independence.</a:t>
            </a:r>
            <a:br>
              <a:rPr lang="es-ES" sz="1900">
                <a:solidFill>
                  <a:srgbClr val="FFFFFF"/>
                </a:solidFill>
              </a:rPr>
            </a:br>
            <a:br>
              <a:rPr lang="es-ES" sz="1900">
                <a:solidFill>
                  <a:srgbClr val="FFFFFF"/>
                </a:solidFill>
              </a:rPr>
            </a:br>
            <a:endParaRPr lang="es-ES" sz="1900">
              <a:solidFill>
                <a:srgbClr val="FFFFFF"/>
              </a:solidFill>
            </a:endParaRPr>
          </a:p>
        </p:txBody>
      </p:sp>
      <p:pic>
        <p:nvPicPr>
          <p:cNvPr id="26626" name="Picture 2" descr="Europe after World War One (1920/21) |  | Europe - Countries from 1914 to 1990 | Karte 36/2">
            <a:extLst>
              <a:ext uri="{FF2B5EF4-FFF2-40B4-BE49-F238E27FC236}">
                <a16:creationId xmlns:a16="http://schemas.microsoft.com/office/drawing/2014/main" id="{CB8A6796-9A82-9228-6E1C-79ADDE591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15163" y="492573"/>
            <a:ext cx="5630862" cy="588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7702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5" name="Rectangle 27654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6C4855-36C8-8B86-F8DF-E35393292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>
            <a:normAutofit/>
          </a:bodyPr>
          <a:lstStyle/>
          <a:p>
            <a:pPr algn="ctr"/>
            <a:r>
              <a:rPr lang="es-ES" sz="2600">
                <a:solidFill>
                  <a:srgbClr val="FFFFFF"/>
                </a:solidFill>
              </a:rPr>
              <a:t>Disintegration of the Ottoman Empire:</a:t>
            </a:r>
            <a:br>
              <a:rPr lang="es-ES" sz="2600">
                <a:solidFill>
                  <a:srgbClr val="FFFFFF"/>
                </a:solidFill>
              </a:rPr>
            </a:br>
            <a:r>
              <a:rPr lang="es-ES" sz="2600">
                <a:solidFill>
                  <a:srgbClr val="FFFFFF"/>
                </a:solidFill>
              </a:rPr>
              <a:t>Turkey became a republic.</a:t>
            </a:r>
            <a:br>
              <a:rPr lang="es-ES" sz="2600">
                <a:solidFill>
                  <a:srgbClr val="FFFFFF"/>
                </a:solidFill>
              </a:rPr>
            </a:br>
            <a:r>
              <a:rPr lang="es-ES" sz="2600">
                <a:solidFill>
                  <a:srgbClr val="FFFFFF"/>
                </a:solidFill>
              </a:rPr>
              <a:t>Arab territories were given in form of mandates to France and England by the League of Nations.</a:t>
            </a:r>
            <a:br>
              <a:rPr lang="es-ES" sz="2600">
                <a:solidFill>
                  <a:srgbClr val="FFFFFF"/>
                </a:solidFill>
              </a:rPr>
            </a:br>
            <a:r>
              <a:rPr lang="es-ES" sz="2600">
                <a:solidFill>
                  <a:srgbClr val="FFFFFF"/>
                </a:solidFill>
              </a:rPr>
              <a:t>Kurds and Armenians did not become independent</a:t>
            </a:r>
          </a:p>
        </p:txBody>
      </p:sp>
      <p:pic>
        <p:nvPicPr>
          <p:cNvPr id="27650" name="Picture 2" descr="undefined">
            <a:extLst>
              <a:ext uri="{FF2B5EF4-FFF2-40B4-BE49-F238E27FC236}">
                <a16:creationId xmlns:a16="http://schemas.microsoft.com/office/drawing/2014/main" id="{F1C4E18E-4ED6-1624-CBB7-D12CBA3FA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3822" y="1458716"/>
            <a:ext cx="6553545" cy="394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2564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7B8C2E-6F3B-13AC-588A-F4EF4B7E3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76C3F0BE-CB92-72C1-7E64-593521767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312738"/>
            <a:ext cx="11315700" cy="523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0698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81" name="Freeform: Shape 3080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 descr="The Great War (1914-1918)">
            <a:extLst>
              <a:ext uri="{FF2B5EF4-FFF2-40B4-BE49-F238E27FC236}">
                <a16:creationId xmlns:a16="http://schemas.microsoft.com/office/drawing/2014/main" id="{1A34303E-058A-2751-6739-F70BDD95B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83911"/>
            <a:ext cx="7047923" cy="528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3" name="Group 3082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3084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794341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Source">
            <a:extLst>
              <a:ext uri="{FF2B5EF4-FFF2-40B4-BE49-F238E27FC236}">
                <a16:creationId xmlns:a16="http://schemas.microsoft.com/office/drawing/2014/main" id="{D029D15F-9B20-528E-17A7-BDC06243A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890" y="1577474"/>
            <a:ext cx="5111718" cy="478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88F07339-9649-881C-C244-B1FF513B8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THE WAY TO WW2</a:t>
            </a:r>
          </a:p>
        </p:txBody>
      </p:sp>
    </p:spTree>
    <p:extLst>
      <p:ext uri="{BB962C8B-B14F-4D97-AF65-F5344CB8AC3E}">
        <p14:creationId xmlns:p14="http://schemas.microsoft.com/office/powerpoint/2010/main" val="1920328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98</Words>
  <Application>Microsoft Office PowerPoint</Application>
  <PresentationFormat>Panorámica</PresentationFormat>
  <Paragraphs>3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5" baseType="lpstr">
      <vt:lpstr>Meiryo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Desintegration of the Austro – Hungarian Empire: gave birth to two new states: Austria and Hungary.  Chzechoslovakia  became independent. Slaves formed Yugoslavia, Romania received Bukovina and Italy got Trent.  Poland, Finland,Estonia, Latvia, and Lithuania maintained their Independence.  </vt:lpstr>
      <vt:lpstr>Disintegration of the Ottoman Empire: Turkey became a republic. Arab territories were given in form of mandates to France and England by the League of Nations. Kurds and Armenians did not become independent</vt:lpstr>
      <vt:lpstr>Presentación de PowerPoint</vt:lpstr>
      <vt:lpstr>Presentación de PowerPoint</vt:lpstr>
      <vt:lpstr>THE WAY TO WW2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Sanz</dc:creator>
  <cp:lastModifiedBy>Maria Sanz</cp:lastModifiedBy>
  <cp:revision>3</cp:revision>
  <dcterms:created xsi:type="dcterms:W3CDTF">2023-09-25T15:27:42Z</dcterms:created>
  <dcterms:modified xsi:type="dcterms:W3CDTF">2024-08-20T06:57:20Z</dcterms:modified>
</cp:coreProperties>
</file>