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7" r:id="rId5"/>
    <p:sldId id="265" r:id="rId6"/>
    <p:sldId id="257" r:id="rId7"/>
    <p:sldId id="268" r:id="rId8"/>
    <p:sldId id="269" r:id="rId9"/>
    <p:sldId id="270" r:id="rId10"/>
    <p:sldId id="264" r:id="rId11"/>
    <p:sldId id="271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A41BFE-710F-4FCE-A765-351CD73A5BB1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C997240-E1F1-4D12-A846-2DFD4BE95A46}">
      <dgm:prSet/>
      <dgm:spPr/>
      <dgm:t>
        <a:bodyPr/>
        <a:lstStyle/>
        <a:p>
          <a:r>
            <a:rPr lang="en-US" baseline="0"/>
            <a:t>Africa was home to great empires and rich cultures.</a:t>
          </a:r>
          <a:endParaRPr lang="en-US"/>
        </a:p>
      </dgm:t>
    </dgm:pt>
    <dgm:pt modelId="{53DD52E8-4456-4F0E-AE7A-770F5FE6CF70}" type="parTrans" cxnId="{82845EDB-B29F-44D8-A49D-D704A9C2B125}">
      <dgm:prSet/>
      <dgm:spPr/>
      <dgm:t>
        <a:bodyPr/>
        <a:lstStyle/>
        <a:p>
          <a:endParaRPr lang="en-US"/>
        </a:p>
      </dgm:t>
    </dgm:pt>
    <dgm:pt modelId="{231648EC-C8FD-44EA-B1F3-38E26DA7BD49}" type="sibTrans" cxnId="{82845EDB-B29F-44D8-A49D-D704A9C2B125}">
      <dgm:prSet/>
      <dgm:spPr/>
      <dgm:t>
        <a:bodyPr/>
        <a:lstStyle/>
        <a:p>
          <a:endParaRPr lang="en-US"/>
        </a:p>
      </dgm:t>
    </dgm:pt>
    <dgm:pt modelId="{EC959B97-38E5-4C21-BA38-5A1E8FE9C9A7}">
      <dgm:prSet/>
      <dgm:spPr/>
      <dgm:t>
        <a:bodyPr/>
        <a:lstStyle/>
        <a:p>
          <a:r>
            <a:rPr lang="en-US" baseline="0"/>
            <a:t>By that century’s end Africa was a place of European colonial powers and oppression. </a:t>
          </a:r>
          <a:endParaRPr lang="en-US"/>
        </a:p>
      </dgm:t>
    </dgm:pt>
    <dgm:pt modelId="{93472364-8FC0-41D4-9D49-95648BFAFBFA}" type="parTrans" cxnId="{431CAD98-CFDC-47D4-98A3-9321C01F259B}">
      <dgm:prSet/>
      <dgm:spPr/>
      <dgm:t>
        <a:bodyPr/>
        <a:lstStyle/>
        <a:p>
          <a:endParaRPr lang="en-US"/>
        </a:p>
      </dgm:t>
    </dgm:pt>
    <dgm:pt modelId="{F2F590F0-4DA3-4759-A98D-D29DEF848915}" type="sibTrans" cxnId="{431CAD98-CFDC-47D4-98A3-9321C01F259B}">
      <dgm:prSet/>
      <dgm:spPr/>
      <dgm:t>
        <a:bodyPr/>
        <a:lstStyle/>
        <a:p>
          <a:endParaRPr lang="en-US"/>
        </a:p>
      </dgm:t>
    </dgm:pt>
    <dgm:pt modelId="{1949E905-B5CF-4FC7-87D9-CA3FE94617F7}">
      <dgm:prSet/>
      <dgm:spPr/>
      <dgm:t>
        <a:bodyPr/>
        <a:lstStyle/>
        <a:p>
          <a:r>
            <a:rPr lang="en-US" baseline="0"/>
            <a:t>European governments controlled much of the continent, the continent hasn’t been the same since.</a:t>
          </a:r>
          <a:endParaRPr lang="en-US"/>
        </a:p>
      </dgm:t>
    </dgm:pt>
    <dgm:pt modelId="{01BFE747-F6B3-4601-B744-2F2E553E0C44}" type="parTrans" cxnId="{6DEB2DB6-130E-4252-872E-2CD19DD94FC4}">
      <dgm:prSet/>
      <dgm:spPr/>
      <dgm:t>
        <a:bodyPr/>
        <a:lstStyle/>
        <a:p>
          <a:endParaRPr lang="en-US"/>
        </a:p>
      </dgm:t>
    </dgm:pt>
    <dgm:pt modelId="{E84356B3-1021-44B2-BBF1-298FEB11E2DD}" type="sibTrans" cxnId="{6DEB2DB6-130E-4252-872E-2CD19DD94FC4}">
      <dgm:prSet/>
      <dgm:spPr/>
      <dgm:t>
        <a:bodyPr/>
        <a:lstStyle/>
        <a:p>
          <a:endParaRPr lang="en-US"/>
        </a:p>
      </dgm:t>
    </dgm:pt>
    <dgm:pt modelId="{15651868-30D7-470A-990A-3364F8AF01CB}">
      <dgm:prSet/>
      <dgm:spPr/>
      <dgm:t>
        <a:bodyPr/>
        <a:lstStyle/>
        <a:p>
          <a:r>
            <a:rPr lang="en-US" baseline="0"/>
            <a:t>Much of the poverty and violence of the 20</a:t>
          </a:r>
          <a:r>
            <a:rPr lang="en-US" baseline="30000"/>
            <a:t>th</a:t>
          </a:r>
          <a:r>
            <a:rPr lang="en-US" baseline="0"/>
            <a:t> century is a direct result of colonialism</a:t>
          </a:r>
          <a:endParaRPr lang="en-US"/>
        </a:p>
      </dgm:t>
    </dgm:pt>
    <dgm:pt modelId="{56827D20-823C-4EA3-AD64-DDED1EB0418E}" type="parTrans" cxnId="{1DE66F4A-07A8-4FD8-895E-FD40E2360D26}">
      <dgm:prSet/>
      <dgm:spPr/>
      <dgm:t>
        <a:bodyPr/>
        <a:lstStyle/>
        <a:p>
          <a:endParaRPr lang="en-US"/>
        </a:p>
      </dgm:t>
    </dgm:pt>
    <dgm:pt modelId="{5EC16341-8851-4E22-A43C-6DA983A24F05}" type="sibTrans" cxnId="{1DE66F4A-07A8-4FD8-895E-FD40E2360D26}">
      <dgm:prSet/>
      <dgm:spPr/>
      <dgm:t>
        <a:bodyPr/>
        <a:lstStyle/>
        <a:p>
          <a:endParaRPr lang="en-US"/>
        </a:p>
      </dgm:t>
    </dgm:pt>
    <dgm:pt modelId="{A9364AE1-1B75-416B-AE93-037036913A98}" type="pres">
      <dgm:prSet presAssocID="{72A41BFE-710F-4FCE-A765-351CD73A5BB1}" presName="outerComposite" presStyleCnt="0">
        <dgm:presLayoutVars>
          <dgm:chMax val="5"/>
          <dgm:dir/>
          <dgm:resizeHandles val="exact"/>
        </dgm:presLayoutVars>
      </dgm:prSet>
      <dgm:spPr/>
    </dgm:pt>
    <dgm:pt modelId="{97C40053-F404-481B-9BF2-E0CB4E2A9BC5}" type="pres">
      <dgm:prSet presAssocID="{72A41BFE-710F-4FCE-A765-351CD73A5BB1}" presName="dummyMaxCanvas" presStyleCnt="0">
        <dgm:presLayoutVars/>
      </dgm:prSet>
      <dgm:spPr/>
    </dgm:pt>
    <dgm:pt modelId="{A9264C38-DBE6-4058-B0C3-AD4E3ACA952C}" type="pres">
      <dgm:prSet presAssocID="{72A41BFE-710F-4FCE-A765-351CD73A5BB1}" presName="FourNodes_1" presStyleLbl="node1" presStyleIdx="0" presStyleCnt="4">
        <dgm:presLayoutVars>
          <dgm:bulletEnabled val="1"/>
        </dgm:presLayoutVars>
      </dgm:prSet>
      <dgm:spPr/>
    </dgm:pt>
    <dgm:pt modelId="{B9AA2DDE-3DD5-47E8-8A3C-9B939845C4FD}" type="pres">
      <dgm:prSet presAssocID="{72A41BFE-710F-4FCE-A765-351CD73A5BB1}" presName="FourNodes_2" presStyleLbl="node1" presStyleIdx="1" presStyleCnt="4">
        <dgm:presLayoutVars>
          <dgm:bulletEnabled val="1"/>
        </dgm:presLayoutVars>
      </dgm:prSet>
      <dgm:spPr/>
    </dgm:pt>
    <dgm:pt modelId="{7696F453-D5AF-487A-B71D-3B3048ECAB4B}" type="pres">
      <dgm:prSet presAssocID="{72A41BFE-710F-4FCE-A765-351CD73A5BB1}" presName="FourNodes_3" presStyleLbl="node1" presStyleIdx="2" presStyleCnt="4">
        <dgm:presLayoutVars>
          <dgm:bulletEnabled val="1"/>
        </dgm:presLayoutVars>
      </dgm:prSet>
      <dgm:spPr/>
    </dgm:pt>
    <dgm:pt modelId="{01937A34-C095-405D-ACEC-CF29E7987EA0}" type="pres">
      <dgm:prSet presAssocID="{72A41BFE-710F-4FCE-A765-351CD73A5BB1}" presName="FourNodes_4" presStyleLbl="node1" presStyleIdx="3" presStyleCnt="4">
        <dgm:presLayoutVars>
          <dgm:bulletEnabled val="1"/>
        </dgm:presLayoutVars>
      </dgm:prSet>
      <dgm:spPr/>
    </dgm:pt>
    <dgm:pt modelId="{D389A40D-D346-4EAB-8863-FB5E5566A46B}" type="pres">
      <dgm:prSet presAssocID="{72A41BFE-710F-4FCE-A765-351CD73A5BB1}" presName="FourConn_1-2" presStyleLbl="fgAccFollowNode1" presStyleIdx="0" presStyleCnt="3">
        <dgm:presLayoutVars>
          <dgm:bulletEnabled val="1"/>
        </dgm:presLayoutVars>
      </dgm:prSet>
      <dgm:spPr/>
    </dgm:pt>
    <dgm:pt modelId="{950D4E9E-393B-464F-BC0C-5E0349140ACE}" type="pres">
      <dgm:prSet presAssocID="{72A41BFE-710F-4FCE-A765-351CD73A5BB1}" presName="FourConn_2-3" presStyleLbl="fgAccFollowNode1" presStyleIdx="1" presStyleCnt="3">
        <dgm:presLayoutVars>
          <dgm:bulletEnabled val="1"/>
        </dgm:presLayoutVars>
      </dgm:prSet>
      <dgm:spPr/>
    </dgm:pt>
    <dgm:pt modelId="{49F0BE09-3D0E-4413-9C96-09089DE0E583}" type="pres">
      <dgm:prSet presAssocID="{72A41BFE-710F-4FCE-A765-351CD73A5BB1}" presName="FourConn_3-4" presStyleLbl="fgAccFollowNode1" presStyleIdx="2" presStyleCnt="3">
        <dgm:presLayoutVars>
          <dgm:bulletEnabled val="1"/>
        </dgm:presLayoutVars>
      </dgm:prSet>
      <dgm:spPr/>
    </dgm:pt>
    <dgm:pt modelId="{B9ABE4CD-904A-41DB-8F6D-E0A46D786B06}" type="pres">
      <dgm:prSet presAssocID="{72A41BFE-710F-4FCE-A765-351CD73A5BB1}" presName="FourNodes_1_text" presStyleLbl="node1" presStyleIdx="3" presStyleCnt="4">
        <dgm:presLayoutVars>
          <dgm:bulletEnabled val="1"/>
        </dgm:presLayoutVars>
      </dgm:prSet>
      <dgm:spPr/>
    </dgm:pt>
    <dgm:pt modelId="{4186687D-B768-4E8D-A9D8-74AC2B93179B}" type="pres">
      <dgm:prSet presAssocID="{72A41BFE-710F-4FCE-A765-351CD73A5BB1}" presName="FourNodes_2_text" presStyleLbl="node1" presStyleIdx="3" presStyleCnt="4">
        <dgm:presLayoutVars>
          <dgm:bulletEnabled val="1"/>
        </dgm:presLayoutVars>
      </dgm:prSet>
      <dgm:spPr/>
    </dgm:pt>
    <dgm:pt modelId="{6D67C38C-B935-4819-A913-4385FBDA0236}" type="pres">
      <dgm:prSet presAssocID="{72A41BFE-710F-4FCE-A765-351CD73A5BB1}" presName="FourNodes_3_text" presStyleLbl="node1" presStyleIdx="3" presStyleCnt="4">
        <dgm:presLayoutVars>
          <dgm:bulletEnabled val="1"/>
        </dgm:presLayoutVars>
      </dgm:prSet>
      <dgm:spPr/>
    </dgm:pt>
    <dgm:pt modelId="{B897598C-7012-4462-B81D-05FC87D75740}" type="pres">
      <dgm:prSet presAssocID="{72A41BFE-710F-4FCE-A765-351CD73A5BB1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F8739D07-B577-4C00-90D4-ACB42B54C9C8}" type="presOf" srcId="{72A41BFE-710F-4FCE-A765-351CD73A5BB1}" destId="{A9364AE1-1B75-416B-AE93-037036913A98}" srcOrd="0" destOrd="0" presId="urn:microsoft.com/office/officeart/2005/8/layout/vProcess5"/>
    <dgm:cxn modelId="{DDCD7110-E2AB-4DEF-9DF8-2AD6BA431EDF}" type="presOf" srcId="{1949E905-B5CF-4FC7-87D9-CA3FE94617F7}" destId="{6D67C38C-B935-4819-A913-4385FBDA0236}" srcOrd="1" destOrd="0" presId="urn:microsoft.com/office/officeart/2005/8/layout/vProcess5"/>
    <dgm:cxn modelId="{2014ED22-D4A2-4B0F-BD23-EB2B53E176AC}" type="presOf" srcId="{1949E905-B5CF-4FC7-87D9-CA3FE94617F7}" destId="{7696F453-D5AF-487A-B71D-3B3048ECAB4B}" srcOrd="0" destOrd="0" presId="urn:microsoft.com/office/officeart/2005/8/layout/vProcess5"/>
    <dgm:cxn modelId="{83D76132-3EFA-4CD3-BC4B-C5EC1AF8B169}" type="presOf" srcId="{EC959B97-38E5-4C21-BA38-5A1E8FE9C9A7}" destId="{B9AA2DDE-3DD5-47E8-8A3C-9B939845C4FD}" srcOrd="0" destOrd="0" presId="urn:microsoft.com/office/officeart/2005/8/layout/vProcess5"/>
    <dgm:cxn modelId="{CD54BC66-9C27-4602-B2A6-4AC556123150}" type="presOf" srcId="{8C997240-E1F1-4D12-A846-2DFD4BE95A46}" destId="{A9264C38-DBE6-4058-B0C3-AD4E3ACA952C}" srcOrd="0" destOrd="0" presId="urn:microsoft.com/office/officeart/2005/8/layout/vProcess5"/>
    <dgm:cxn modelId="{1DE66F4A-07A8-4FD8-895E-FD40E2360D26}" srcId="{72A41BFE-710F-4FCE-A765-351CD73A5BB1}" destId="{15651868-30D7-470A-990A-3364F8AF01CB}" srcOrd="3" destOrd="0" parTransId="{56827D20-823C-4EA3-AD64-DDED1EB0418E}" sibTransId="{5EC16341-8851-4E22-A43C-6DA983A24F05}"/>
    <dgm:cxn modelId="{AE9E7A85-F9CD-4987-A8FE-B6B824048F85}" type="presOf" srcId="{15651868-30D7-470A-990A-3364F8AF01CB}" destId="{01937A34-C095-405D-ACEC-CF29E7987EA0}" srcOrd="0" destOrd="0" presId="urn:microsoft.com/office/officeart/2005/8/layout/vProcess5"/>
    <dgm:cxn modelId="{431CAD98-CFDC-47D4-98A3-9321C01F259B}" srcId="{72A41BFE-710F-4FCE-A765-351CD73A5BB1}" destId="{EC959B97-38E5-4C21-BA38-5A1E8FE9C9A7}" srcOrd="1" destOrd="0" parTransId="{93472364-8FC0-41D4-9D49-95648BFAFBFA}" sibTransId="{F2F590F0-4DA3-4759-A98D-D29DEF848915}"/>
    <dgm:cxn modelId="{AD6ED4A4-0EF5-484B-8559-483F9ED08BAD}" type="presOf" srcId="{E84356B3-1021-44B2-BBF1-298FEB11E2DD}" destId="{49F0BE09-3D0E-4413-9C96-09089DE0E583}" srcOrd="0" destOrd="0" presId="urn:microsoft.com/office/officeart/2005/8/layout/vProcess5"/>
    <dgm:cxn modelId="{6DEB2DB6-130E-4252-872E-2CD19DD94FC4}" srcId="{72A41BFE-710F-4FCE-A765-351CD73A5BB1}" destId="{1949E905-B5CF-4FC7-87D9-CA3FE94617F7}" srcOrd="2" destOrd="0" parTransId="{01BFE747-F6B3-4601-B744-2F2E553E0C44}" sibTransId="{E84356B3-1021-44B2-BBF1-298FEB11E2DD}"/>
    <dgm:cxn modelId="{A5DD74B8-3E14-470A-8DE7-3F5342B84EB2}" type="presOf" srcId="{EC959B97-38E5-4C21-BA38-5A1E8FE9C9A7}" destId="{4186687D-B768-4E8D-A9D8-74AC2B93179B}" srcOrd="1" destOrd="0" presId="urn:microsoft.com/office/officeart/2005/8/layout/vProcess5"/>
    <dgm:cxn modelId="{28C725CB-CF71-4336-BFE1-57CED34CD455}" type="presOf" srcId="{8C997240-E1F1-4D12-A846-2DFD4BE95A46}" destId="{B9ABE4CD-904A-41DB-8F6D-E0A46D786B06}" srcOrd="1" destOrd="0" presId="urn:microsoft.com/office/officeart/2005/8/layout/vProcess5"/>
    <dgm:cxn modelId="{3D3B21D4-85EB-4AAB-8F88-CD0340328CF3}" type="presOf" srcId="{231648EC-C8FD-44EA-B1F3-38E26DA7BD49}" destId="{D389A40D-D346-4EAB-8863-FB5E5566A46B}" srcOrd="0" destOrd="0" presId="urn:microsoft.com/office/officeart/2005/8/layout/vProcess5"/>
    <dgm:cxn modelId="{82845EDB-B29F-44D8-A49D-D704A9C2B125}" srcId="{72A41BFE-710F-4FCE-A765-351CD73A5BB1}" destId="{8C997240-E1F1-4D12-A846-2DFD4BE95A46}" srcOrd="0" destOrd="0" parTransId="{53DD52E8-4456-4F0E-AE7A-770F5FE6CF70}" sibTransId="{231648EC-C8FD-44EA-B1F3-38E26DA7BD49}"/>
    <dgm:cxn modelId="{1B360FE3-9B5D-4E84-9B6F-25D1DDF2BAC9}" type="presOf" srcId="{15651868-30D7-470A-990A-3364F8AF01CB}" destId="{B897598C-7012-4462-B81D-05FC87D75740}" srcOrd="1" destOrd="0" presId="urn:microsoft.com/office/officeart/2005/8/layout/vProcess5"/>
    <dgm:cxn modelId="{340778FD-BB40-465A-A60C-FDC88860D030}" type="presOf" srcId="{F2F590F0-4DA3-4759-A98D-D29DEF848915}" destId="{950D4E9E-393B-464F-BC0C-5E0349140ACE}" srcOrd="0" destOrd="0" presId="urn:microsoft.com/office/officeart/2005/8/layout/vProcess5"/>
    <dgm:cxn modelId="{18DA6055-F207-4883-BB68-630C0F1EAE46}" type="presParOf" srcId="{A9364AE1-1B75-416B-AE93-037036913A98}" destId="{97C40053-F404-481B-9BF2-E0CB4E2A9BC5}" srcOrd="0" destOrd="0" presId="urn:microsoft.com/office/officeart/2005/8/layout/vProcess5"/>
    <dgm:cxn modelId="{E51D486B-6CF1-4691-AC76-60C5A15BD912}" type="presParOf" srcId="{A9364AE1-1B75-416B-AE93-037036913A98}" destId="{A9264C38-DBE6-4058-B0C3-AD4E3ACA952C}" srcOrd="1" destOrd="0" presId="urn:microsoft.com/office/officeart/2005/8/layout/vProcess5"/>
    <dgm:cxn modelId="{9767FF6D-255D-481E-A387-7ACF4A88D41E}" type="presParOf" srcId="{A9364AE1-1B75-416B-AE93-037036913A98}" destId="{B9AA2DDE-3DD5-47E8-8A3C-9B939845C4FD}" srcOrd="2" destOrd="0" presId="urn:microsoft.com/office/officeart/2005/8/layout/vProcess5"/>
    <dgm:cxn modelId="{76D2E84A-23C9-48B8-9D02-C711352013CA}" type="presParOf" srcId="{A9364AE1-1B75-416B-AE93-037036913A98}" destId="{7696F453-D5AF-487A-B71D-3B3048ECAB4B}" srcOrd="3" destOrd="0" presId="urn:microsoft.com/office/officeart/2005/8/layout/vProcess5"/>
    <dgm:cxn modelId="{5EDED944-0CA6-40B2-82DC-64F33628B440}" type="presParOf" srcId="{A9364AE1-1B75-416B-AE93-037036913A98}" destId="{01937A34-C095-405D-ACEC-CF29E7987EA0}" srcOrd="4" destOrd="0" presId="urn:microsoft.com/office/officeart/2005/8/layout/vProcess5"/>
    <dgm:cxn modelId="{6285F416-EB0D-4085-BA59-ACE56824E506}" type="presParOf" srcId="{A9364AE1-1B75-416B-AE93-037036913A98}" destId="{D389A40D-D346-4EAB-8863-FB5E5566A46B}" srcOrd="5" destOrd="0" presId="urn:microsoft.com/office/officeart/2005/8/layout/vProcess5"/>
    <dgm:cxn modelId="{1FB7E4B1-6973-41F1-9FFD-B434B6FA5C51}" type="presParOf" srcId="{A9364AE1-1B75-416B-AE93-037036913A98}" destId="{950D4E9E-393B-464F-BC0C-5E0349140ACE}" srcOrd="6" destOrd="0" presId="urn:microsoft.com/office/officeart/2005/8/layout/vProcess5"/>
    <dgm:cxn modelId="{5187F823-DCAE-4142-9191-9E075C7ACF3B}" type="presParOf" srcId="{A9364AE1-1B75-416B-AE93-037036913A98}" destId="{49F0BE09-3D0E-4413-9C96-09089DE0E583}" srcOrd="7" destOrd="0" presId="urn:microsoft.com/office/officeart/2005/8/layout/vProcess5"/>
    <dgm:cxn modelId="{E7DEFE1B-44DA-459B-AE0E-4502CF3E9FCB}" type="presParOf" srcId="{A9364AE1-1B75-416B-AE93-037036913A98}" destId="{B9ABE4CD-904A-41DB-8F6D-E0A46D786B06}" srcOrd="8" destOrd="0" presId="urn:microsoft.com/office/officeart/2005/8/layout/vProcess5"/>
    <dgm:cxn modelId="{15E1B433-271F-4EBD-8D87-93F37496FBDE}" type="presParOf" srcId="{A9364AE1-1B75-416B-AE93-037036913A98}" destId="{4186687D-B768-4E8D-A9D8-74AC2B93179B}" srcOrd="9" destOrd="0" presId="urn:microsoft.com/office/officeart/2005/8/layout/vProcess5"/>
    <dgm:cxn modelId="{4E535349-055D-460C-AF72-9116EA0D39FE}" type="presParOf" srcId="{A9364AE1-1B75-416B-AE93-037036913A98}" destId="{6D67C38C-B935-4819-A913-4385FBDA0236}" srcOrd="10" destOrd="0" presId="urn:microsoft.com/office/officeart/2005/8/layout/vProcess5"/>
    <dgm:cxn modelId="{1BC96CBC-6E47-4130-9843-B93C31A1422A}" type="presParOf" srcId="{A9364AE1-1B75-416B-AE93-037036913A98}" destId="{B897598C-7012-4462-B81D-05FC87D7574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DAFE5E-C544-410D-A30E-E2A606DA479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36D3C5B-881E-4367-968C-3D2B632D0F20}">
      <dgm:prSet/>
      <dgm:spPr/>
      <dgm:t>
        <a:bodyPr/>
        <a:lstStyle/>
        <a:p>
          <a:r>
            <a:rPr lang="en-US"/>
            <a:t>During the 15</a:t>
          </a:r>
          <a:r>
            <a:rPr lang="en-US" baseline="30000"/>
            <a:t>th</a:t>
          </a:r>
          <a:r>
            <a:rPr lang="en-US"/>
            <a:t> century Portuguese ships, looking for trade routes to Asia, landed in Africa.</a:t>
          </a:r>
        </a:p>
      </dgm:t>
    </dgm:pt>
    <dgm:pt modelId="{90B27E14-8559-4332-9E64-B5497499CB6F}" type="parTrans" cxnId="{E3F02A4E-A8B4-4A5E-9725-3D699EB33D06}">
      <dgm:prSet/>
      <dgm:spPr/>
      <dgm:t>
        <a:bodyPr/>
        <a:lstStyle/>
        <a:p>
          <a:endParaRPr lang="en-US"/>
        </a:p>
      </dgm:t>
    </dgm:pt>
    <dgm:pt modelId="{CEB03E75-11EA-40C4-B25C-D6A00E376690}" type="sibTrans" cxnId="{E3F02A4E-A8B4-4A5E-9725-3D699EB33D06}">
      <dgm:prSet/>
      <dgm:spPr/>
      <dgm:t>
        <a:bodyPr/>
        <a:lstStyle/>
        <a:p>
          <a:endParaRPr lang="en-US"/>
        </a:p>
      </dgm:t>
    </dgm:pt>
    <dgm:pt modelId="{E0AB8FC4-D772-4FB8-97AC-1A67C38B7B7B}">
      <dgm:prSet/>
      <dgm:spPr/>
      <dgm:t>
        <a:bodyPr/>
        <a:lstStyle/>
        <a:p>
          <a:r>
            <a:rPr lang="en-US" dirty="0"/>
            <a:t>Soon other countries established coastal trading stations there. </a:t>
          </a:r>
        </a:p>
      </dgm:t>
    </dgm:pt>
    <dgm:pt modelId="{A0C07866-8C02-4BEB-B353-84DD873E9EE6}" type="parTrans" cxnId="{A935546A-7B3B-43D5-B34A-800C02B40F91}">
      <dgm:prSet/>
      <dgm:spPr/>
      <dgm:t>
        <a:bodyPr/>
        <a:lstStyle/>
        <a:p>
          <a:endParaRPr lang="en-US"/>
        </a:p>
      </dgm:t>
    </dgm:pt>
    <dgm:pt modelId="{1CE570DD-595E-4563-9209-C9F1DBA1C7C5}" type="sibTrans" cxnId="{A935546A-7B3B-43D5-B34A-800C02B40F91}">
      <dgm:prSet/>
      <dgm:spPr/>
      <dgm:t>
        <a:bodyPr/>
        <a:lstStyle/>
        <a:p>
          <a:endParaRPr lang="en-US"/>
        </a:p>
      </dgm:t>
    </dgm:pt>
    <dgm:pt modelId="{6E7D3140-F156-4BA3-B166-95E8AAAB5DD9}">
      <dgm:prSet/>
      <dgm:spPr/>
      <dgm:t>
        <a:bodyPr/>
        <a:lstStyle/>
        <a:p>
          <a:r>
            <a:rPr lang="en-US"/>
            <a:t>Europeans were initially timid about going to the interior- “the white man’s grave.”</a:t>
          </a:r>
        </a:p>
      </dgm:t>
    </dgm:pt>
    <dgm:pt modelId="{149FC27C-58EE-4A23-A3C0-FDD1B53DD63A}" type="parTrans" cxnId="{77A25C78-1F48-40A8-ABAA-D43F277CC7D5}">
      <dgm:prSet/>
      <dgm:spPr/>
      <dgm:t>
        <a:bodyPr/>
        <a:lstStyle/>
        <a:p>
          <a:endParaRPr lang="en-US"/>
        </a:p>
      </dgm:t>
    </dgm:pt>
    <dgm:pt modelId="{FE1ABE9A-BDEB-42C3-A00E-E63F3AFBD858}" type="sibTrans" cxnId="{77A25C78-1F48-40A8-ABAA-D43F277CC7D5}">
      <dgm:prSet/>
      <dgm:spPr/>
      <dgm:t>
        <a:bodyPr/>
        <a:lstStyle/>
        <a:p>
          <a:endParaRPr lang="en-US"/>
        </a:p>
      </dgm:t>
    </dgm:pt>
    <dgm:pt modelId="{B5C92ED3-F2EE-4B32-8543-E4B39F0B5C0E}" type="pres">
      <dgm:prSet presAssocID="{07DAFE5E-C544-410D-A30E-E2A606DA479D}" presName="diagram" presStyleCnt="0">
        <dgm:presLayoutVars>
          <dgm:dir/>
          <dgm:resizeHandles val="exact"/>
        </dgm:presLayoutVars>
      </dgm:prSet>
      <dgm:spPr/>
    </dgm:pt>
    <dgm:pt modelId="{8F9A2887-AB0E-4BC3-8591-D51FDFD69663}" type="pres">
      <dgm:prSet presAssocID="{936D3C5B-881E-4367-968C-3D2B632D0F20}" presName="node" presStyleLbl="node1" presStyleIdx="0" presStyleCnt="3">
        <dgm:presLayoutVars>
          <dgm:bulletEnabled val="1"/>
        </dgm:presLayoutVars>
      </dgm:prSet>
      <dgm:spPr/>
    </dgm:pt>
    <dgm:pt modelId="{9A42B238-55F8-4A51-8BD7-E87AAF89B234}" type="pres">
      <dgm:prSet presAssocID="{CEB03E75-11EA-40C4-B25C-D6A00E376690}" presName="sibTrans" presStyleCnt="0"/>
      <dgm:spPr/>
    </dgm:pt>
    <dgm:pt modelId="{6E6E3866-21C5-49CC-89B6-0A280C646962}" type="pres">
      <dgm:prSet presAssocID="{E0AB8FC4-D772-4FB8-97AC-1A67C38B7B7B}" presName="node" presStyleLbl="node1" presStyleIdx="1" presStyleCnt="3">
        <dgm:presLayoutVars>
          <dgm:bulletEnabled val="1"/>
        </dgm:presLayoutVars>
      </dgm:prSet>
      <dgm:spPr/>
    </dgm:pt>
    <dgm:pt modelId="{01749A4B-6B91-4A6D-B80C-4E20003A0CDD}" type="pres">
      <dgm:prSet presAssocID="{1CE570DD-595E-4563-9209-C9F1DBA1C7C5}" presName="sibTrans" presStyleCnt="0"/>
      <dgm:spPr/>
    </dgm:pt>
    <dgm:pt modelId="{B93A8D8D-AA21-4227-89F9-8AEF2E0C79E0}" type="pres">
      <dgm:prSet presAssocID="{6E7D3140-F156-4BA3-B166-95E8AAAB5DD9}" presName="node" presStyleLbl="node1" presStyleIdx="2" presStyleCnt="3">
        <dgm:presLayoutVars>
          <dgm:bulletEnabled val="1"/>
        </dgm:presLayoutVars>
      </dgm:prSet>
      <dgm:spPr/>
    </dgm:pt>
  </dgm:ptLst>
  <dgm:cxnLst>
    <dgm:cxn modelId="{A935546A-7B3B-43D5-B34A-800C02B40F91}" srcId="{07DAFE5E-C544-410D-A30E-E2A606DA479D}" destId="{E0AB8FC4-D772-4FB8-97AC-1A67C38B7B7B}" srcOrd="1" destOrd="0" parTransId="{A0C07866-8C02-4BEB-B353-84DD873E9EE6}" sibTransId="{1CE570DD-595E-4563-9209-C9F1DBA1C7C5}"/>
    <dgm:cxn modelId="{E3F02A4E-A8B4-4A5E-9725-3D699EB33D06}" srcId="{07DAFE5E-C544-410D-A30E-E2A606DA479D}" destId="{936D3C5B-881E-4367-968C-3D2B632D0F20}" srcOrd="0" destOrd="0" parTransId="{90B27E14-8559-4332-9E64-B5497499CB6F}" sibTransId="{CEB03E75-11EA-40C4-B25C-D6A00E376690}"/>
    <dgm:cxn modelId="{77A25C78-1F48-40A8-ABAA-D43F277CC7D5}" srcId="{07DAFE5E-C544-410D-A30E-E2A606DA479D}" destId="{6E7D3140-F156-4BA3-B166-95E8AAAB5DD9}" srcOrd="2" destOrd="0" parTransId="{149FC27C-58EE-4A23-A3C0-FDD1B53DD63A}" sibTransId="{FE1ABE9A-BDEB-42C3-A00E-E63F3AFBD858}"/>
    <dgm:cxn modelId="{1F25FFA7-4F9F-4DCD-AF97-4A50BB2DC85D}" type="presOf" srcId="{6E7D3140-F156-4BA3-B166-95E8AAAB5DD9}" destId="{B93A8D8D-AA21-4227-89F9-8AEF2E0C79E0}" srcOrd="0" destOrd="0" presId="urn:microsoft.com/office/officeart/2005/8/layout/default"/>
    <dgm:cxn modelId="{B07EB2B4-9948-4408-AB28-B5B830EEAE54}" type="presOf" srcId="{936D3C5B-881E-4367-968C-3D2B632D0F20}" destId="{8F9A2887-AB0E-4BC3-8591-D51FDFD69663}" srcOrd="0" destOrd="0" presId="urn:microsoft.com/office/officeart/2005/8/layout/default"/>
    <dgm:cxn modelId="{5C24EDC7-64B5-40DD-BB6B-7D61D65C8376}" type="presOf" srcId="{07DAFE5E-C544-410D-A30E-E2A606DA479D}" destId="{B5C92ED3-F2EE-4B32-8543-E4B39F0B5C0E}" srcOrd="0" destOrd="0" presId="urn:microsoft.com/office/officeart/2005/8/layout/default"/>
    <dgm:cxn modelId="{ED1730EE-FF4E-402F-9226-A672DE4BEF11}" type="presOf" srcId="{E0AB8FC4-D772-4FB8-97AC-1A67C38B7B7B}" destId="{6E6E3866-21C5-49CC-89B6-0A280C646962}" srcOrd="0" destOrd="0" presId="urn:microsoft.com/office/officeart/2005/8/layout/default"/>
    <dgm:cxn modelId="{8A4ACC3D-B6EF-4853-BE30-9457399594E1}" type="presParOf" srcId="{B5C92ED3-F2EE-4B32-8543-E4B39F0B5C0E}" destId="{8F9A2887-AB0E-4BC3-8591-D51FDFD69663}" srcOrd="0" destOrd="0" presId="urn:microsoft.com/office/officeart/2005/8/layout/default"/>
    <dgm:cxn modelId="{2B2E59A1-E969-409E-8782-C6A434E02A1C}" type="presParOf" srcId="{B5C92ED3-F2EE-4B32-8543-E4B39F0B5C0E}" destId="{9A42B238-55F8-4A51-8BD7-E87AAF89B234}" srcOrd="1" destOrd="0" presId="urn:microsoft.com/office/officeart/2005/8/layout/default"/>
    <dgm:cxn modelId="{BC28B25B-961B-46A3-9F8B-B205581D393A}" type="presParOf" srcId="{B5C92ED3-F2EE-4B32-8543-E4B39F0B5C0E}" destId="{6E6E3866-21C5-49CC-89B6-0A280C646962}" srcOrd="2" destOrd="0" presId="urn:microsoft.com/office/officeart/2005/8/layout/default"/>
    <dgm:cxn modelId="{FE0E060E-7F7C-4463-B8FC-E95A2220667A}" type="presParOf" srcId="{B5C92ED3-F2EE-4B32-8543-E4B39F0B5C0E}" destId="{01749A4B-6B91-4A6D-B80C-4E20003A0CDD}" srcOrd="3" destOrd="0" presId="urn:microsoft.com/office/officeart/2005/8/layout/default"/>
    <dgm:cxn modelId="{75117B62-A12B-402B-B8B6-71E20962C6D8}" type="presParOf" srcId="{B5C92ED3-F2EE-4B32-8543-E4B39F0B5C0E}" destId="{B93A8D8D-AA21-4227-89F9-8AEF2E0C79E0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5D6F5A-4394-4941-A650-A630BFB8A34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4EC2AE-2B29-44D4-AEC5-AAC107AF10DB}">
      <dgm:prSet/>
      <dgm:spPr/>
      <dgm:t>
        <a:bodyPr/>
        <a:lstStyle/>
        <a:p>
          <a:r>
            <a:rPr lang="en-US" dirty="0"/>
            <a:t>By mid-1800s, the Europeans were aware of the rich resources in Africa, and wanted to use them to fuel their developing industrial economies. </a:t>
          </a:r>
        </a:p>
      </dgm:t>
    </dgm:pt>
    <dgm:pt modelId="{4C654B2B-0A11-48FF-A6A8-E939A0D04D38}" type="parTrans" cxnId="{C3F3C6D9-E01C-4FC1-9037-2985DCF3A402}">
      <dgm:prSet/>
      <dgm:spPr/>
      <dgm:t>
        <a:bodyPr/>
        <a:lstStyle/>
        <a:p>
          <a:endParaRPr lang="en-US"/>
        </a:p>
      </dgm:t>
    </dgm:pt>
    <dgm:pt modelId="{E72BE51A-12EE-4DFA-BCD2-CF3B1C275B87}" type="sibTrans" cxnId="{C3F3C6D9-E01C-4FC1-9037-2985DCF3A402}">
      <dgm:prSet/>
      <dgm:spPr/>
      <dgm:t>
        <a:bodyPr/>
        <a:lstStyle/>
        <a:p>
          <a:endParaRPr lang="en-US"/>
        </a:p>
      </dgm:t>
    </dgm:pt>
    <dgm:pt modelId="{193AACA0-DA1A-4869-A784-4BAC1CDD199E}">
      <dgm:prSet/>
      <dgm:spPr/>
      <dgm:t>
        <a:bodyPr/>
        <a:lstStyle/>
        <a:p>
          <a:r>
            <a:rPr lang="en-US" dirty="0"/>
            <a:t>Advances in science and technology made the trip into the interior more attractive: </a:t>
          </a:r>
        </a:p>
      </dgm:t>
    </dgm:pt>
    <dgm:pt modelId="{45DC8DD5-BCD4-49D7-AF7D-E91F82A37A00}" type="parTrans" cxnId="{6EFEAEBC-34AD-46E0-993E-FE8FC03097DC}">
      <dgm:prSet/>
      <dgm:spPr/>
      <dgm:t>
        <a:bodyPr/>
        <a:lstStyle/>
        <a:p>
          <a:endParaRPr lang="en-US"/>
        </a:p>
      </dgm:t>
    </dgm:pt>
    <dgm:pt modelId="{4C3478DD-BA5E-42BD-8903-607DBA14D426}" type="sibTrans" cxnId="{6EFEAEBC-34AD-46E0-993E-FE8FC03097DC}">
      <dgm:prSet/>
      <dgm:spPr/>
      <dgm:t>
        <a:bodyPr/>
        <a:lstStyle/>
        <a:p>
          <a:endParaRPr lang="en-US"/>
        </a:p>
      </dgm:t>
    </dgm:pt>
    <dgm:pt modelId="{F482C3EC-A097-474A-9B2E-36DAD669298A}">
      <dgm:prSet/>
      <dgm:spPr/>
      <dgm:t>
        <a:bodyPr/>
        <a:lstStyle/>
        <a:p>
          <a:r>
            <a:rPr lang="en-US"/>
            <a:t>* Conquest driven by the desire for territory, resources, and European nationalism.</a:t>
          </a:r>
        </a:p>
      </dgm:t>
    </dgm:pt>
    <dgm:pt modelId="{9EAAE002-7B16-41A3-B5E0-26279BBA62DA}" type="parTrans" cxnId="{66EFB358-7806-46E5-B7CB-CD5C83AE24E0}">
      <dgm:prSet/>
      <dgm:spPr/>
      <dgm:t>
        <a:bodyPr/>
        <a:lstStyle/>
        <a:p>
          <a:endParaRPr lang="en-US"/>
        </a:p>
      </dgm:t>
    </dgm:pt>
    <dgm:pt modelId="{62C6609C-4FFE-4D28-855E-8310B9743467}" type="sibTrans" cxnId="{66EFB358-7806-46E5-B7CB-CD5C83AE24E0}">
      <dgm:prSet/>
      <dgm:spPr/>
      <dgm:t>
        <a:bodyPr/>
        <a:lstStyle/>
        <a:p>
          <a:endParaRPr lang="en-US"/>
        </a:p>
      </dgm:t>
    </dgm:pt>
    <dgm:pt modelId="{512C9F49-38F1-4024-884B-A9A5C0889778}" type="pres">
      <dgm:prSet presAssocID="{915D6F5A-4394-4941-A650-A630BFB8A349}" presName="linear" presStyleCnt="0">
        <dgm:presLayoutVars>
          <dgm:animLvl val="lvl"/>
          <dgm:resizeHandles val="exact"/>
        </dgm:presLayoutVars>
      </dgm:prSet>
      <dgm:spPr/>
    </dgm:pt>
    <dgm:pt modelId="{A16B895A-5857-44FD-A6D6-1935A1A2AD58}" type="pres">
      <dgm:prSet presAssocID="{FB4EC2AE-2B29-44D4-AEC5-AAC107AF10D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961FB3E-9C47-4714-B570-958B8D87430F}" type="pres">
      <dgm:prSet presAssocID="{E72BE51A-12EE-4DFA-BCD2-CF3B1C275B87}" presName="spacer" presStyleCnt="0"/>
      <dgm:spPr/>
    </dgm:pt>
    <dgm:pt modelId="{3CB5A910-DFFD-443D-B20A-3822C30EBD29}" type="pres">
      <dgm:prSet presAssocID="{193AACA0-DA1A-4869-A784-4BAC1CDD199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14E49B0-FBD0-41A4-B849-A42A22ED23FC}" type="pres">
      <dgm:prSet presAssocID="{4C3478DD-BA5E-42BD-8903-607DBA14D426}" presName="spacer" presStyleCnt="0"/>
      <dgm:spPr/>
    </dgm:pt>
    <dgm:pt modelId="{E19E3EFD-64E0-49F7-B3CB-8322F6D44528}" type="pres">
      <dgm:prSet presAssocID="{F482C3EC-A097-474A-9B2E-36DAD669298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4CF602F-89BF-4FF1-AFDF-3997D5491C3F}" type="presOf" srcId="{915D6F5A-4394-4941-A650-A630BFB8A349}" destId="{512C9F49-38F1-4024-884B-A9A5C0889778}" srcOrd="0" destOrd="0" presId="urn:microsoft.com/office/officeart/2005/8/layout/vList2"/>
    <dgm:cxn modelId="{CB246D75-1C36-4451-8380-45DAA4D10405}" type="presOf" srcId="{F482C3EC-A097-474A-9B2E-36DAD669298A}" destId="{E19E3EFD-64E0-49F7-B3CB-8322F6D44528}" srcOrd="0" destOrd="0" presId="urn:microsoft.com/office/officeart/2005/8/layout/vList2"/>
    <dgm:cxn modelId="{66EFB358-7806-46E5-B7CB-CD5C83AE24E0}" srcId="{915D6F5A-4394-4941-A650-A630BFB8A349}" destId="{F482C3EC-A097-474A-9B2E-36DAD669298A}" srcOrd="2" destOrd="0" parTransId="{9EAAE002-7B16-41A3-B5E0-26279BBA62DA}" sibTransId="{62C6609C-4FFE-4D28-855E-8310B9743467}"/>
    <dgm:cxn modelId="{7121027B-4BE0-4070-B22D-4228F38DB941}" type="presOf" srcId="{FB4EC2AE-2B29-44D4-AEC5-AAC107AF10DB}" destId="{A16B895A-5857-44FD-A6D6-1935A1A2AD58}" srcOrd="0" destOrd="0" presId="urn:microsoft.com/office/officeart/2005/8/layout/vList2"/>
    <dgm:cxn modelId="{6EFEAEBC-34AD-46E0-993E-FE8FC03097DC}" srcId="{915D6F5A-4394-4941-A650-A630BFB8A349}" destId="{193AACA0-DA1A-4869-A784-4BAC1CDD199E}" srcOrd="1" destOrd="0" parTransId="{45DC8DD5-BCD4-49D7-AF7D-E91F82A37A00}" sibTransId="{4C3478DD-BA5E-42BD-8903-607DBA14D426}"/>
    <dgm:cxn modelId="{C3F3C6D9-E01C-4FC1-9037-2985DCF3A402}" srcId="{915D6F5A-4394-4941-A650-A630BFB8A349}" destId="{FB4EC2AE-2B29-44D4-AEC5-AAC107AF10DB}" srcOrd="0" destOrd="0" parTransId="{4C654B2B-0A11-48FF-A6A8-E939A0D04D38}" sibTransId="{E72BE51A-12EE-4DFA-BCD2-CF3B1C275B87}"/>
    <dgm:cxn modelId="{099D97E5-43F8-4D56-9902-5C36412C4604}" type="presOf" srcId="{193AACA0-DA1A-4869-A784-4BAC1CDD199E}" destId="{3CB5A910-DFFD-443D-B20A-3822C30EBD29}" srcOrd="0" destOrd="0" presId="urn:microsoft.com/office/officeart/2005/8/layout/vList2"/>
    <dgm:cxn modelId="{59EDB352-7BC3-4E58-AB7F-C05C8B0DD7B2}" type="presParOf" srcId="{512C9F49-38F1-4024-884B-A9A5C0889778}" destId="{A16B895A-5857-44FD-A6D6-1935A1A2AD58}" srcOrd="0" destOrd="0" presId="urn:microsoft.com/office/officeart/2005/8/layout/vList2"/>
    <dgm:cxn modelId="{0655737E-CCE8-45C7-A8DB-392151594FE2}" type="presParOf" srcId="{512C9F49-38F1-4024-884B-A9A5C0889778}" destId="{6961FB3E-9C47-4714-B570-958B8D87430F}" srcOrd="1" destOrd="0" presId="urn:microsoft.com/office/officeart/2005/8/layout/vList2"/>
    <dgm:cxn modelId="{F50FB6B4-3217-4646-AC8F-78E075349112}" type="presParOf" srcId="{512C9F49-38F1-4024-884B-A9A5C0889778}" destId="{3CB5A910-DFFD-443D-B20A-3822C30EBD29}" srcOrd="2" destOrd="0" presId="urn:microsoft.com/office/officeart/2005/8/layout/vList2"/>
    <dgm:cxn modelId="{C593CFFC-27F8-4BF1-AA90-34D8D99333CD}" type="presParOf" srcId="{512C9F49-38F1-4024-884B-A9A5C0889778}" destId="{314E49B0-FBD0-41A4-B849-A42A22ED23FC}" srcOrd="3" destOrd="0" presId="urn:microsoft.com/office/officeart/2005/8/layout/vList2"/>
    <dgm:cxn modelId="{BB5F25A7-B8C6-439D-B91C-99D9B082E0FA}" type="presParOf" srcId="{512C9F49-38F1-4024-884B-A9A5C0889778}" destId="{E19E3EFD-64E0-49F7-B3CB-8322F6D4452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A389D5-E5C3-4BD2-AB1E-CC72B71720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9D703FD-D588-47A7-9E66-F0221E7231B3}">
      <dgm:prSet/>
      <dgm:spPr/>
      <dgm:t>
        <a:bodyPr/>
        <a:lstStyle/>
        <a:p>
          <a:r>
            <a:rPr lang="en-US" dirty="0"/>
            <a:t>To prevent wars between the European powers, 14 nations convened at the </a:t>
          </a:r>
          <a:r>
            <a:rPr lang="en-US" b="1" u="sng" dirty="0"/>
            <a:t>Berlin Conference- </a:t>
          </a:r>
          <a:r>
            <a:rPr lang="en-US" dirty="0"/>
            <a:t>1884-1885, to lay down rules for dividing Africa (no Africans invited)</a:t>
          </a:r>
        </a:p>
      </dgm:t>
    </dgm:pt>
    <dgm:pt modelId="{533FA8A0-6FF7-4A96-9817-8D242384663E}" type="parTrans" cxnId="{EF3AF6CD-310F-4F44-A2EA-EFCE6F8E4E93}">
      <dgm:prSet/>
      <dgm:spPr/>
      <dgm:t>
        <a:bodyPr/>
        <a:lstStyle/>
        <a:p>
          <a:endParaRPr lang="en-US"/>
        </a:p>
      </dgm:t>
    </dgm:pt>
    <dgm:pt modelId="{F83027A6-8D3D-42B6-8ED1-A18AE7280C94}" type="sibTrans" cxnId="{EF3AF6CD-310F-4F44-A2EA-EFCE6F8E4E93}">
      <dgm:prSet/>
      <dgm:spPr/>
      <dgm:t>
        <a:bodyPr/>
        <a:lstStyle/>
        <a:p>
          <a:endParaRPr lang="en-US"/>
        </a:p>
      </dgm:t>
    </dgm:pt>
    <dgm:pt modelId="{402FFBF3-62AA-48CE-83DA-E9F6BF058039}">
      <dgm:prSet/>
      <dgm:spPr/>
      <dgm:t>
        <a:bodyPr/>
        <a:lstStyle/>
        <a:p>
          <a:r>
            <a:rPr lang="en-US"/>
            <a:t>Essentially, any nation could claim land by telling other nations and demonstrating they could control the area. </a:t>
          </a:r>
        </a:p>
      </dgm:t>
    </dgm:pt>
    <dgm:pt modelId="{E943D3A4-7D39-4F6B-AD38-AF61712BDDEC}" type="parTrans" cxnId="{CD2978FA-0896-4D2B-B597-23801C1CF916}">
      <dgm:prSet/>
      <dgm:spPr/>
      <dgm:t>
        <a:bodyPr/>
        <a:lstStyle/>
        <a:p>
          <a:endParaRPr lang="en-US"/>
        </a:p>
      </dgm:t>
    </dgm:pt>
    <dgm:pt modelId="{985AF525-8CBB-4642-810A-D235EAEE7B5C}" type="sibTrans" cxnId="{CD2978FA-0896-4D2B-B597-23801C1CF916}">
      <dgm:prSet/>
      <dgm:spPr/>
      <dgm:t>
        <a:bodyPr/>
        <a:lstStyle/>
        <a:p>
          <a:endParaRPr lang="en-US"/>
        </a:p>
      </dgm:t>
    </dgm:pt>
    <dgm:pt modelId="{CD734BD0-F318-4038-A2DB-0002257BF7DB}">
      <dgm:prSet/>
      <dgm:spPr/>
      <dgm:t>
        <a:bodyPr/>
        <a:lstStyle/>
        <a:p>
          <a:r>
            <a:rPr lang="en-US" dirty="0"/>
            <a:t>Continent was divided without regard for where ethnic and linguistic groups lived</a:t>
          </a:r>
        </a:p>
      </dgm:t>
    </dgm:pt>
    <dgm:pt modelId="{966D8B1A-7DFA-48A0-8161-B6B1748B7675}" type="parTrans" cxnId="{5A9A9739-2ABB-4E7F-849D-14306E684701}">
      <dgm:prSet/>
      <dgm:spPr/>
      <dgm:t>
        <a:bodyPr/>
        <a:lstStyle/>
        <a:p>
          <a:endParaRPr lang="en-US"/>
        </a:p>
      </dgm:t>
    </dgm:pt>
    <dgm:pt modelId="{BDBD15FB-755C-4902-A7E8-17A2C40C630A}" type="sibTrans" cxnId="{5A9A9739-2ABB-4E7F-849D-14306E684701}">
      <dgm:prSet/>
      <dgm:spPr/>
      <dgm:t>
        <a:bodyPr/>
        <a:lstStyle/>
        <a:p>
          <a:endParaRPr lang="en-US"/>
        </a:p>
      </dgm:t>
    </dgm:pt>
    <dgm:pt modelId="{3BD61088-83F4-4B21-9230-55FE7DC855CA}">
      <dgm:prSet/>
      <dgm:spPr/>
      <dgm:t>
        <a:bodyPr/>
        <a:lstStyle/>
        <a:p>
          <a:r>
            <a:rPr lang="en-US" b="1"/>
            <a:t>Set boundaries that combined people who were traditional enemies, dividing those that weren’t</a:t>
          </a:r>
          <a:endParaRPr lang="en-US"/>
        </a:p>
      </dgm:t>
    </dgm:pt>
    <dgm:pt modelId="{541FAE1E-D701-4600-8F3E-8188AB6F6304}" type="parTrans" cxnId="{DCB64BCE-49B8-4034-BB8A-384789354C85}">
      <dgm:prSet/>
      <dgm:spPr/>
      <dgm:t>
        <a:bodyPr/>
        <a:lstStyle/>
        <a:p>
          <a:endParaRPr lang="en-US"/>
        </a:p>
      </dgm:t>
    </dgm:pt>
    <dgm:pt modelId="{F3EB0D1B-EE0C-44E2-BF93-8CBEFF07D8DA}" type="sibTrans" cxnId="{DCB64BCE-49B8-4034-BB8A-384789354C85}">
      <dgm:prSet/>
      <dgm:spPr/>
      <dgm:t>
        <a:bodyPr/>
        <a:lstStyle/>
        <a:p>
          <a:endParaRPr lang="en-US"/>
        </a:p>
      </dgm:t>
    </dgm:pt>
    <dgm:pt modelId="{6DCBF1AE-D18D-4FFB-8623-2932BDB366BF}" type="pres">
      <dgm:prSet presAssocID="{32A389D5-E5C3-4BD2-AB1E-CC72B71720FD}" presName="linear" presStyleCnt="0">
        <dgm:presLayoutVars>
          <dgm:animLvl val="lvl"/>
          <dgm:resizeHandles val="exact"/>
        </dgm:presLayoutVars>
      </dgm:prSet>
      <dgm:spPr/>
    </dgm:pt>
    <dgm:pt modelId="{D286178E-AE59-4F00-BDE4-A0E0ABFA00E4}" type="pres">
      <dgm:prSet presAssocID="{79D703FD-D588-47A7-9E66-F0221E7231B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7EA5B98-0278-4F61-B767-5D8E4333696C}" type="pres">
      <dgm:prSet presAssocID="{F83027A6-8D3D-42B6-8ED1-A18AE7280C94}" presName="spacer" presStyleCnt="0"/>
      <dgm:spPr/>
    </dgm:pt>
    <dgm:pt modelId="{F0F8177A-C8FD-47A3-A9E7-B15F424C261E}" type="pres">
      <dgm:prSet presAssocID="{402FFBF3-62AA-48CE-83DA-E9F6BF05803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4487775-A888-4C76-A1D5-5F198AA26A11}" type="pres">
      <dgm:prSet presAssocID="{985AF525-8CBB-4642-810A-D235EAEE7B5C}" presName="spacer" presStyleCnt="0"/>
      <dgm:spPr/>
    </dgm:pt>
    <dgm:pt modelId="{8CD7D64B-9BC8-4954-92DF-590F91FEC39A}" type="pres">
      <dgm:prSet presAssocID="{CD734BD0-F318-4038-A2DB-0002257BF7D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66718FA-7477-4AD5-A196-B61A4BA6CC18}" type="pres">
      <dgm:prSet presAssocID="{BDBD15FB-755C-4902-A7E8-17A2C40C630A}" presName="spacer" presStyleCnt="0"/>
      <dgm:spPr/>
    </dgm:pt>
    <dgm:pt modelId="{4ADF493B-22F2-4FFD-80EB-C16EEA6715FA}" type="pres">
      <dgm:prSet presAssocID="{3BD61088-83F4-4B21-9230-55FE7DC855C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9537539-49A9-4923-A936-C46F774CDCFA}" type="presOf" srcId="{32A389D5-E5C3-4BD2-AB1E-CC72B71720FD}" destId="{6DCBF1AE-D18D-4FFB-8623-2932BDB366BF}" srcOrd="0" destOrd="0" presId="urn:microsoft.com/office/officeart/2005/8/layout/vList2"/>
    <dgm:cxn modelId="{5A9A9739-2ABB-4E7F-849D-14306E684701}" srcId="{32A389D5-E5C3-4BD2-AB1E-CC72B71720FD}" destId="{CD734BD0-F318-4038-A2DB-0002257BF7DB}" srcOrd="2" destOrd="0" parTransId="{966D8B1A-7DFA-48A0-8161-B6B1748B7675}" sibTransId="{BDBD15FB-755C-4902-A7E8-17A2C40C630A}"/>
    <dgm:cxn modelId="{F6E77D45-5F28-4F9B-AE10-5A045DB88D57}" type="presOf" srcId="{402FFBF3-62AA-48CE-83DA-E9F6BF058039}" destId="{F0F8177A-C8FD-47A3-A9E7-B15F424C261E}" srcOrd="0" destOrd="0" presId="urn:microsoft.com/office/officeart/2005/8/layout/vList2"/>
    <dgm:cxn modelId="{0073E94C-41E2-41FF-93B9-28E5CEEE6FCA}" type="presOf" srcId="{CD734BD0-F318-4038-A2DB-0002257BF7DB}" destId="{8CD7D64B-9BC8-4954-92DF-590F91FEC39A}" srcOrd="0" destOrd="0" presId="urn:microsoft.com/office/officeart/2005/8/layout/vList2"/>
    <dgm:cxn modelId="{EF3AF6CD-310F-4F44-A2EA-EFCE6F8E4E93}" srcId="{32A389D5-E5C3-4BD2-AB1E-CC72B71720FD}" destId="{79D703FD-D588-47A7-9E66-F0221E7231B3}" srcOrd="0" destOrd="0" parTransId="{533FA8A0-6FF7-4A96-9817-8D242384663E}" sibTransId="{F83027A6-8D3D-42B6-8ED1-A18AE7280C94}"/>
    <dgm:cxn modelId="{DCB64BCE-49B8-4034-BB8A-384789354C85}" srcId="{32A389D5-E5C3-4BD2-AB1E-CC72B71720FD}" destId="{3BD61088-83F4-4B21-9230-55FE7DC855CA}" srcOrd="3" destOrd="0" parTransId="{541FAE1E-D701-4600-8F3E-8188AB6F6304}" sibTransId="{F3EB0D1B-EE0C-44E2-BF93-8CBEFF07D8DA}"/>
    <dgm:cxn modelId="{36B4F4D1-5B9E-41FE-800E-F27F0A89C87F}" type="presOf" srcId="{79D703FD-D588-47A7-9E66-F0221E7231B3}" destId="{D286178E-AE59-4F00-BDE4-A0E0ABFA00E4}" srcOrd="0" destOrd="0" presId="urn:microsoft.com/office/officeart/2005/8/layout/vList2"/>
    <dgm:cxn modelId="{B3ED46E4-037E-4C0E-BF60-21A1659DA9BC}" type="presOf" srcId="{3BD61088-83F4-4B21-9230-55FE7DC855CA}" destId="{4ADF493B-22F2-4FFD-80EB-C16EEA6715FA}" srcOrd="0" destOrd="0" presId="urn:microsoft.com/office/officeart/2005/8/layout/vList2"/>
    <dgm:cxn modelId="{CD2978FA-0896-4D2B-B597-23801C1CF916}" srcId="{32A389D5-E5C3-4BD2-AB1E-CC72B71720FD}" destId="{402FFBF3-62AA-48CE-83DA-E9F6BF058039}" srcOrd="1" destOrd="0" parTransId="{E943D3A4-7D39-4F6B-AD38-AF61712BDDEC}" sibTransId="{985AF525-8CBB-4642-810A-D235EAEE7B5C}"/>
    <dgm:cxn modelId="{9295C7FD-4986-4686-BC08-42B60309DA20}" type="presParOf" srcId="{6DCBF1AE-D18D-4FFB-8623-2932BDB366BF}" destId="{D286178E-AE59-4F00-BDE4-A0E0ABFA00E4}" srcOrd="0" destOrd="0" presId="urn:microsoft.com/office/officeart/2005/8/layout/vList2"/>
    <dgm:cxn modelId="{11A9AB04-73D8-4267-B735-6CFFD0D8505E}" type="presParOf" srcId="{6DCBF1AE-D18D-4FFB-8623-2932BDB366BF}" destId="{B7EA5B98-0278-4F61-B767-5D8E4333696C}" srcOrd="1" destOrd="0" presId="urn:microsoft.com/office/officeart/2005/8/layout/vList2"/>
    <dgm:cxn modelId="{65234B4C-5F28-485C-AD6B-AEB66B6AFCA8}" type="presParOf" srcId="{6DCBF1AE-D18D-4FFB-8623-2932BDB366BF}" destId="{F0F8177A-C8FD-47A3-A9E7-B15F424C261E}" srcOrd="2" destOrd="0" presId="urn:microsoft.com/office/officeart/2005/8/layout/vList2"/>
    <dgm:cxn modelId="{BB8D1472-86A0-4DBB-BA66-752B34974F91}" type="presParOf" srcId="{6DCBF1AE-D18D-4FFB-8623-2932BDB366BF}" destId="{34487775-A888-4C76-A1D5-5F198AA26A11}" srcOrd="3" destOrd="0" presId="urn:microsoft.com/office/officeart/2005/8/layout/vList2"/>
    <dgm:cxn modelId="{9FDB3685-CE1D-41F2-A73E-97D689DE0BE6}" type="presParOf" srcId="{6DCBF1AE-D18D-4FFB-8623-2932BDB366BF}" destId="{8CD7D64B-9BC8-4954-92DF-590F91FEC39A}" srcOrd="4" destOrd="0" presId="urn:microsoft.com/office/officeart/2005/8/layout/vList2"/>
    <dgm:cxn modelId="{39E4FAFF-3C7C-4B64-827E-47371439C10E}" type="presParOf" srcId="{6DCBF1AE-D18D-4FFB-8623-2932BDB366BF}" destId="{F66718FA-7477-4AD5-A196-B61A4BA6CC18}" srcOrd="5" destOrd="0" presId="urn:microsoft.com/office/officeart/2005/8/layout/vList2"/>
    <dgm:cxn modelId="{FB88DA6D-8076-4699-8636-69D0CEE6D6D0}" type="presParOf" srcId="{6DCBF1AE-D18D-4FFB-8623-2932BDB366BF}" destId="{4ADF493B-22F2-4FFD-80EB-C16EEA6715F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0DC6A4-272A-442E-9692-4428A8970ACA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41CBA6-79E9-4F86-BD5A-DBD3B21AD0C6}">
      <dgm:prSet/>
      <dgm:spPr/>
      <dgm:t>
        <a:bodyPr/>
        <a:lstStyle/>
        <a:p>
          <a:r>
            <a:rPr lang="en-US"/>
            <a:t>Conquest needed to be presented in legitimate terms, not just purely economic</a:t>
          </a:r>
        </a:p>
      </dgm:t>
    </dgm:pt>
    <dgm:pt modelId="{5ECE9A6F-999B-48B9-9584-C632E0348AAD}" type="parTrans" cxnId="{425B2424-5B68-4C37-8E64-43A64569A068}">
      <dgm:prSet/>
      <dgm:spPr/>
      <dgm:t>
        <a:bodyPr/>
        <a:lstStyle/>
        <a:p>
          <a:endParaRPr lang="en-US"/>
        </a:p>
      </dgm:t>
    </dgm:pt>
    <dgm:pt modelId="{EDEDDF12-45B1-4CB0-8BA6-98E417E63F25}" type="sibTrans" cxnId="{425B2424-5B68-4C37-8E64-43A64569A068}">
      <dgm:prSet/>
      <dgm:spPr/>
      <dgm:t>
        <a:bodyPr/>
        <a:lstStyle/>
        <a:p>
          <a:endParaRPr lang="en-US"/>
        </a:p>
      </dgm:t>
    </dgm:pt>
    <dgm:pt modelId="{EFA3AA92-C77D-4443-9CDA-8083643B1E73}">
      <dgm:prSet/>
      <dgm:spPr/>
      <dgm:t>
        <a:bodyPr/>
        <a:lstStyle/>
        <a:p>
          <a:r>
            <a:rPr lang="en-US"/>
            <a:t>Rudyard Kipling’s </a:t>
          </a:r>
          <a:r>
            <a:rPr lang="en-US" b="1"/>
            <a:t>“White Man’s Burden</a:t>
          </a:r>
          <a:r>
            <a:rPr lang="en-US"/>
            <a:t>”-1899</a:t>
          </a:r>
        </a:p>
      </dgm:t>
    </dgm:pt>
    <dgm:pt modelId="{CC236452-026B-4B04-B3D2-4D6FAF57DDBE}" type="parTrans" cxnId="{BDE1E859-C192-4280-BCCC-B490F70491E0}">
      <dgm:prSet/>
      <dgm:spPr/>
      <dgm:t>
        <a:bodyPr/>
        <a:lstStyle/>
        <a:p>
          <a:endParaRPr lang="en-US"/>
        </a:p>
      </dgm:t>
    </dgm:pt>
    <dgm:pt modelId="{B849B161-EE1C-4267-B5F3-44BB9F4DB08D}" type="sibTrans" cxnId="{BDE1E859-C192-4280-BCCC-B490F70491E0}">
      <dgm:prSet/>
      <dgm:spPr/>
      <dgm:t>
        <a:bodyPr/>
        <a:lstStyle/>
        <a:p>
          <a:endParaRPr lang="en-US"/>
        </a:p>
      </dgm:t>
    </dgm:pt>
    <dgm:pt modelId="{A421794B-FA41-40B5-BC51-BB18264C7679}">
      <dgm:prSet/>
      <dgm:spPr/>
      <dgm:t>
        <a:bodyPr/>
        <a:lstStyle/>
        <a:p>
          <a:r>
            <a:rPr lang="en-US" dirty="0"/>
            <a:t>Argues for t</a:t>
          </a:r>
          <a:br>
            <a:rPr lang="es-ES" dirty="0"/>
          </a:br>
          <a:r>
            <a:rPr lang="en-US" dirty="0"/>
            <a:t>he obligation that Europeans have to civilize the African continent</a:t>
          </a:r>
        </a:p>
      </dgm:t>
    </dgm:pt>
    <dgm:pt modelId="{AE35D387-7CC8-4C25-8FEC-E7A9F9B92E32}" type="parTrans" cxnId="{E80EC855-8D18-4AF7-ACFA-836EE6C21153}">
      <dgm:prSet/>
      <dgm:spPr/>
      <dgm:t>
        <a:bodyPr/>
        <a:lstStyle/>
        <a:p>
          <a:endParaRPr lang="en-US"/>
        </a:p>
      </dgm:t>
    </dgm:pt>
    <dgm:pt modelId="{1D6305F2-4B0B-4DB8-BB8A-8E5CCF4322E9}" type="sibTrans" cxnId="{E80EC855-8D18-4AF7-ACFA-836EE6C21153}">
      <dgm:prSet/>
      <dgm:spPr/>
      <dgm:t>
        <a:bodyPr/>
        <a:lstStyle/>
        <a:p>
          <a:endParaRPr lang="en-US"/>
        </a:p>
      </dgm:t>
    </dgm:pt>
    <dgm:pt modelId="{EFE0BD9B-0A07-4A4E-A898-B89C3DE6035B}">
      <dgm:prSet/>
      <dgm:spPr/>
      <dgm:t>
        <a:bodyPr/>
        <a:lstStyle/>
        <a:p>
          <a:r>
            <a:rPr lang="en-US"/>
            <a:t>Non-christenized and childlike, be their savior</a:t>
          </a:r>
        </a:p>
      </dgm:t>
    </dgm:pt>
    <dgm:pt modelId="{3A39DF58-4C94-431F-B8FF-79314EAAF1AB}" type="parTrans" cxnId="{F7FC415A-AEB5-40D6-8C54-76EF2135BEC8}">
      <dgm:prSet/>
      <dgm:spPr/>
      <dgm:t>
        <a:bodyPr/>
        <a:lstStyle/>
        <a:p>
          <a:endParaRPr lang="en-US"/>
        </a:p>
      </dgm:t>
    </dgm:pt>
    <dgm:pt modelId="{5A7C6797-E772-4EF9-9456-E0613FFFFCF9}" type="sibTrans" cxnId="{F7FC415A-AEB5-40D6-8C54-76EF2135BEC8}">
      <dgm:prSet/>
      <dgm:spPr/>
      <dgm:t>
        <a:bodyPr/>
        <a:lstStyle/>
        <a:p>
          <a:endParaRPr lang="en-US"/>
        </a:p>
      </dgm:t>
    </dgm:pt>
    <dgm:pt modelId="{39D2BB1B-325A-4E98-BAC6-090D2EBA69C1}" type="pres">
      <dgm:prSet presAssocID="{930DC6A4-272A-442E-9692-4428A8970ACA}" presName="diagram" presStyleCnt="0">
        <dgm:presLayoutVars>
          <dgm:dir/>
          <dgm:resizeHandles val="exact"/>
        </dgm:presLayoutVars>
      </dgm:prSet>
      <dgm:spPr/>
    </dgm:pt>
    <dgm:pt modelId="{0A434F5C-507A-4FFA-BFC2-24E70BA8738C}" type="pres">
      <dgm:prSet presAssocID="{2241CBA6-79E9-4F86-BD5A-DBD3B21AD0C6}" presName="arrow" presStyleLbl="node1" presStyleIdx="0" presStyleCnt="4">
        <dgm:presLayoutVars>
          <dgm:bulletEnabled val="1"/>
        </dgm:presLayoutVars>
      </dgm:prSet>
      <dgm:spPr/>
    </dgm:pt>
    <dgm:pt modelId="{0E11316C-AF28-4223-95FB-D31B42DC9ED1}" type="pres">
      <dgm:prSet presAssocID="{EFA3AA92-C77D-4443-9CDA-8083643B1E73}" presName="arrow" presStyleLbl="node1" presStyleIdx="1" presStyleCnt="4">
        <dgm:presLayoutVars>
          <dgm:bulletEnabled val="1"/>
        </dgm:presLayoutVars>
      </dgm:prSet>
      <dgm:spPr/>
    </dgm:pt>
    <dgm:pt modelId="{AC26158C-C28D-48C6-A66D-BF1ED6F6B7B3}" type="pres">
      <dgm:prSet presAssocID="{A421794B-FA41-40B5-BC51-BB18264C7679}" presName="arrow" presStyleLbl="node1" presStyleIdx="2" presStyleCnt="4">
        <dgm:presLayoutVars>
          <dgm:bulletEnabled val="1"/>
        </dgm:presLayoutVars>
      </dgm:prSet>
      <dgm:spPr/>
    </dgm:pt>
    <dgm:pt modelId="{222AD879-D530-4F9F-BEF2-888118325726}" type="pres">
      <dgm:prSet presAssocID="{EFE0BD9B-0A07-4A4E-A898-B89C3DE6035B}" presName="arrow" presStyleLbl="node1" presStyleIdx="3" presStyleCnt="4">
        <dgm:presLayoutVars>
          <dgm:bulletEnabled val="1"/>
        </dgm:presLayoutVars>
      </dgm:prSet>
      <dgm:spPr/>
    </dgm:pt>
  </dgm:ptLst>
  <dgm:cxnLst>
    <dgm:cxn modelId="{4E52460A-D9B6-45B4-860B-D3BF998BBD71}" type="presOf" srcId="{A421794B-FA41-40B5-BC51-BB18264C7679}" destId="{AC26158C-C28D-48C6-A66D-BF1ED6F6B7B3}" srcOrd="0" destOrd="0" presId="urn:microsoft.com/office/officeart/2005/8/layout/arrow5"/>
    <dgm:cxn modelId="{425B2424-5B68-4C37-8E64-43A64569A068}" srcId="{930DC6A4-272A-442E-9692-4428A8970ACA}" destId="{2241CBA6-79E9-4F86-BD5A-DBD3B21AD0C6}" srcOrd="0" destOrd="0" parTransId="{5ECE9A6F-999B-48B9-9584-C632E0348AAD}" sibTransId="{EDEDDF12-45B1-4CB0-8BA6-98E417E63F25}"/>
    <dgm:cxn modelId="{D9AECD44-FE66-4644-BEE4-CF1478403CDA}" type="presOf" srcId="{EFE0BD9B-0A07-4A4E-A898-B89C3DE6035B}" destId="{222AD879-D530-4F9F-BEF2-888118325726}" srcOrd="0" destOrd="0" presId="urn:microsoft.com/office/officeart/2005/8/layout/arrow5"/>
    <dgm:cxn modelId="{EC9A1046-1290-4A7C-A225-3CA9BA6DA4C3}" type="presOf" srcId="{2241CBA6-79E9-4F86-BD5A-DBD3B21AD0C6}" destId="{0A434F5C-507A-4FFA-BFC2-24E70BA8738C}" srcOrd="0" destOrd="0" presId="urn:microsoft.com/office/officeart/2005/8/layout/arrow5"/>
    <dgm:cxn modelId="{229C7649-22D8-449C-B8E5-28F4AE268D2E}" type="presOf" srcId="{EFA3AA92-C77D-4443-9CDA-8083643B1E73}" destId="{0E11316C-AF28-4223-95FB-D31B42DC9ED1}" srcOrd="0" destOrd="0" presId="urn:microsoft.com/office/officeart/2005/8/layout/arrow5"/>
    <dgm:cxn modelId="{154FF451-7C31-4968-9414-3B86017FBFAF}" type="presOf" srcId="{930DC6A4-272A-442E-9692-4428A8970ACA}" destId="{39D2BB1B-325A-4E98-BAC6-090D2EBA69C1}" srcOrd="0" destOrd="0" presId="urn:microsoft.com/office/officeart/2005/8/layout/arrow5"/>
    <dgm:cxn modelId="{E80EC855-8D18-4AF7-ACFA-836EE6C21153}" srcId="{930DC6A4-272A-442E-9692-4428A8970ACA}" destId="{A421794B-FA41-40B5-BC51-BB18264C7679}" srcOrd="2" destOrd="0" parTransId="{AE35D387-7CC8-4C25-8FEC-E7A9F9B92E32}" sibTransId="{1D6305F2-4B0B-4DB8-BB8A-8E5CCF4322E9}"/>
    <dgm:cxn modelId="{BDE1E859-C192-4280-BCCC-B490F70491E0}" srcId="{930DC6A4-272A-442E-9692-4428A8970ACA}" destId="{EFA3AA92-C77D-4443-9CDA-8083643B1E73}" srcOrd="1" destOrd="0" parTransId="{CC236452-026B-4B04-B3D2-4D6FAF57DDBE}" sibTransId="{B849B161-EE1C-4267-B5F3-44BB9F4DB08D}"/>
    <dgm:cxn modelId="{F7FC415A-AEB5-40D6-8C54-76EF2135BEC8}" srcId="{930DC6A4-272A-442E-9692-4428A8970ACA}" destId="{EFE0BD9B-0A07-4A4E-A898-B89C3DE6035B}" srcOrd="3" destOrd="0" parTransId="{3A39DF58-4C94-431F-B8FF-79314EAAF1AB}" sibTransId="{5A7C6797-E772-4EF9-9456-E0613FFFFCF9}"/>
    <dgm:cxn modelId="{9447F367-D007-49F5-80D2-129EA978755C}" type="presParOf" srcId="{39D2BB1B-325A-4E98-BAC6-090D2EBA69C1}" destId="{0A434F5C-507A-4FFA-BFC2-24E70BA8738C}" srcOrd="0" destOrd="0" presId="urn:microsoft.com/office/officeart/2005/8/layout/arrow5"/>
    <dgm:cxn modelId="{FE805533-2107-41DA-AC17-6672A0994FE1}" type="presParOf" srcId="{39D2BB1B-325A-4E98-BAC6-090D2EBA69C1}" destId="{0E11316C-AF28-4223-95FB-D31B42DC9ED1}" srcOrd="1" destOrd="0" presId="urn:microsoft.com/office/officeart/2005/8/layout/arrow5"/>
    <dgm:cxn modelId="{6BB4F4B3-460A-44D1-A724-EC3AD3618CAB}" type="presParOf" srcId="{39D2BB1B-325A-4E98-BAC6-090D2EBA69C1}" destId="{AC26158C-C28D-48C6-A66D-BF1ED6F6B7B3}" srcOrd="2" destOrd="0" presId="urn:microsoft.com/office/officeart/2005/8/layout/arrow5"/>
    <dgm:cxn modelId="{719F4987-C581-4947-8F7B-A5F2C5DA7C00}" type="presParOf" srcId="{39D2BB1B-325A-4E98-BAC6-090D2EBA69C1}" destId="{222AD879-D530-4F9F-BEF2-888118325726}" srcOrd="3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264C38-DBE6-4058-B0C3-AD4E3ACA952C}">
      <dsp:nvSpPr>
        <dsp:cNvPr id="0" name=""/>
        <dsp:cNvSpPr/>
      </dsp:nvSpPr>
      <dsp:spPr>
        <a:xfrm>
          <a:off x="0" y="0"/>
          <a:ext cx="5791200" cy="10661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Africa was home to great empires and rich cultures.</a:t>
          </a:r>
          <a:endParaRPr lang="en-US" sz="2000" kern="1200"/>
        </a:p>
      </dsp:txBody>
      <dsp:txXfrm>
        <a:off x="31228" y="31228"/>
        <a:ext cx="4550603" cy="1003734"/>
      </dsp:txXfrm>
    </dsp:sp>
    <dsp:sp modelId="{B9AA2DDE-3DD5-47E8-8A3C-9B939845C4FD}">
      <dsp:nvSpPr>
        <dsp:cNvPr id="0" name=""/>
        <dsp:cNvSpPr/>
      </dsp:nvSpPr>
      <dsp:spPr>
        <a:xfrm>
          <a:off x="485013" y="1260043"/>
          <a:ext cx="5791200" cy="10661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By that century’s end Africa was a place of European colonial powers and oppression. </a:t>
          </a:r>
          <a:endParaRPr lang="en-US" sz="2000" kern="1200"/>
        </a:p>
      </dsp:txBody>
      <dsp:txXfrm>
        <a:off x="516241" y="1291271"/>
        <a:ext cx="4550707" cy="1003734"/>
      </dsp:txXfrm>
    </dsp:sp>
    <dsp:sp modelId="{7696F453-D5AF-487A-B71D-3B3048ECAB4B}">
      <dsp:nvSpPr>
        <dsp:cNvPr id="0" name=""/>
        <dsp:cNvSpPr/>
      </dsp:nvSpPr>
      <dsp:spPr>
        <a:xfrm>
          <a:off x="962787" y="2520086"/>
          <a:ext cx="5791200" cy="10661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European governments controlled much of the continent, the continent hasn’t been the same since.</a:t>
          </a:r>
          <a:endParaRPr lang="en-US" sz="2000" kern="1200"/>
        </a:p>
      </dsp:txBody>
      <dsp:txXfrm>
        <a:off x="994015" y="2551314"/>
        <a:ext cx="4557946" cy="1003734"/>
      </dsp:txXfrm>
    </dsp:sp>
    <dsp:sp modelId="{01937A34-C095-405D-ACEC-CF29E7987EA0}">
      <dsp:nvSpPr>
        <dsp:cNvPr id="0" name=""/>
        <dsp:cNvSpPr/>
      </dsp:nvSpPr>
      <dsp:spPr>
        <a:xfrm>
          <a:off x="1447800" y="3780129"/>
          <a:ext cx="5791200" cy="10661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Much of the poverty and violence of the 20</a:t>
          </a:r>
          <a:r>
            <a:rPr lang="en-US" sz="2000" kern="1200" baseline="30000"/>
            <a:t>th</a:t>
          </a:r>
          <a:r>
            <a:rPr lang="en-US" sz="2000" kern="1200" baseline="0"/>
            <a:t> century is a direct result of colonialism</a:t>
          </a:r>
          <a:endParaRPr lang="en-US" sz="2000" kern="1200"/>
        </a:p>
      </dsp:txBody>
      <dsp:txXfrm>
        <a:off x="1479028" y="3811357"/>
        <a:ext cx="4550707" cy="1003734"/>
      </dsp:txXfrm>
    </dsp:sp>
    <dsp:sp modelId="{D389A40D-D346-4EAB-8863-FB5E5566A46B}">
      <dsp:nvSpPr>
        <dsp:cNvPr id="0" name=""/>
        <dsp:cNvSpPr/>
      </dsp:nvSpPr>
      <dsp:spPr>
        <a:xfrm>
          <a:off x="5098176" y="816604"/>
          <a:ext cx="693023" cy="69302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5254106" y="816604"/>
        <a:ext cx="381163" cy="521500"/>
      </dsp:txXfrm>
    </dsp:sp>
    <dsp:sp modelId="{950D4E9E-393B-464F-BC0C-5E0349140ACE}">
      <dsp:nvSpPr>
        <dsp:cNvPr id="0" name=""/>
        <dsp:cNvSpPr/>
      </dsp:nvSpPr>
      <dsp:spPr>
        <a:xfrm>
          <a:off x="5583189" y="2076648"/>
          <a:ext cx="693023" cy="69302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5739119" y="2076648"/>
        <a:ext cx="381163" cy="521500"/>
      </dsp:txXfrm>
    </dsp:sp>
    <dsp:sp modelId="{49F0BE09-3D0E-4413-9C96-09089DE0E583}">
      <dsp:nvSpPr>
        <dsp:cNvPr id="0" name=""/>
        <dsp:cNvSpPr/>
      </dsp:nvSpPr>
      <dsp:spPr>
        <a:xfrm>
          <a:off x="6060963" y="3336691"/>
          <a:ext cx="693023" cy="69302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6216893" y="3336691"/>
        <a:ext cx="381163" cy="521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A2887-AB0E-4BC3-8591-D51FDFD69663}">
      <dsp:nvSpPr>
        <dsp:cNvPr id="0" name=""/>
        <dsp:cNvSpPr/>
      </dsp:nvSpPr>
      <dsp:spPr>
        <a:xfrm>
          <a:off x="629141" y="823"/>
          <a:ext cx="2262157" cy="13572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During the 15</a:t>
          </a:r>
          <a:r>
            <a:rPr lang="en-US" sz="1800" kern="1200" baseline="30000"/>
            <a:t>th</a:t>
          </a:r>
          <a:r>
            <a:rPr lang="en-US" sz="1800" kern="1200"/>
            <a:t> century Portuguese ships, looking for trade routes to Asia, landed in Africa.</a:t>
          </a:r>
        </a:p>
      </dsp:txBody>
      <dsp:txXfrm>
        <a:off x="629141" y="823"/>
        <a:ext cx="2262157" cy="1357294"/>
      </dsp:txXfrm>
    </dsp:sp>
    <dsp:sp modelId="{6E6E3866-21C5-49CC-89B6-0A280C646962}">
      <dsp:nvSpPr>
        <dsp:cNvPr id="0" name=""/>
        <dsp:cNvSpPr/>
      </dsp:nvSpPr>
      <dsp:spPr>
        <a:xfrm>
          <a:off x="629141" y="1584334"/>
          <a:ext cx="2262157" cy="13572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Soon other countries established coastal trading stations there. </a:t>
          </a:r>
        </a:p>
      </dsp:txBody>
      <dsp:txXfrm>
        <a:off x="629141" y="1584334"/>
        <a:ext cx="2262157" cy="1357294"/>
      </dsp:txXfrm>
    </dsp:sp>
    <dsp:sp modelId="{B93A8D8D-AA21-4227-89F9-8AEF2E0C79E0}">
      <dsp:nvSpPr>
        <dsp:cNvPr id="0" name=""/>
        <dsp:cNvSpPr/>
      </dsp:nvSpPr>
      <dsp:spPr>
        <a:xfrm>
          <a:off x="629141" y="3167844"/>
          <a:ext cx="2262157" cy="13572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Europeans were initially timid about going to the interior- “the white man’s grave.”</a:t>
          </a:r>
        </a:p>
      </dsp:txBody>
      <dsp:txXfrm>
        <a:off x="629141" y="3167844"/>
        <a:ext cx="2262157" cy="13572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B895A-5857-44FD-A6D6-1935A1A2AD58}">
      <dsp:nvSpPr>
        <dsp:cNvPr id="0" name=""/>
        <dsp:cNvSpPr/>
      </dsp:nvSpPr>
      <dsp:spPr>
        <a:xfrm>
          <a:off x="0" y="44536"/>
          <a:ext cx="5486400" cy="842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By mid-1800s, the Europeans were aware of the rich resources in Africa, and wanted to use them to fuel their developing industrial economies. </a:t>
          </a:r>
        </a:p>
      </dsp:txBody>
      <dsp:txXfrm>
        <a:off x="41123" y="85659"/>
        <a:ext cx="5404154" cy="760154"/>
      </dsp:txXfrm>
    </dsp:sp>
    <dsp:sp modelId="{3CB5A910-DFFD-443D-B20A-3822C30EBD29}">
      <dsp:nvSpPr>
        <dsp:cNvPr id="0" name=""/>
        <dsp:cNvSpPr/>
      </dsp:nvSpPr>
      <dsp:spPr>
        <a:xfrm>
          <a:off x="0" y="933017"/>
          <a:ext cx="5486400" cy="842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Advances in science and technology made the trip into the interior more attractive: </a:t>
          </a:r>
        </a:p>
      </dsp:txBody>
      <dsp:txXfrm>
        <a:off x="41123" y="974140"/>
        <a:ext cx="5404154" cy="760154"/>
      </dsp:txXfrm>
    </dsp:sp>
    <dsp:sp modelId="{E19E3EFD-64E0-49F7-B3CB-8322F6D44528}">
      <dsp:nvSpPr>
        <dsp:cNvPr id="0" name=""/>
        <dsp:cNvSpPr/>
      </dsp:nvSpPr>
      <dsp:spPr>
        <a:xfrm>
          <a:off x="0" y="1821497"/>
          <a:ext cx="5486400" cy="842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* Conquest driven by the desire for territory, resources, and European nationalism.</a:t>
          </a:r>
        </a:p>
      </dsp:txBody>
      <dsp:txXfrm>
        <a:off x="41123" y="1862620"/>
        <a:ext cx="5404154" cy="7601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86178E-AE59-4F00-BDE4-A0E0ABFA00E4}">
      <dsp:nvSpPr>
        <dsp:cNvPr id="0" name=""/>
        <dsp:cNvSpPr/>
      </dsp:nvSpPr>
      <dsp:spPr>
        <a:xfrm>
          <a:off x="0" y="22271"/>
          <a:ext cx="6019800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To prevent wars between the European powers, 14 nations convened at the </a:t>
          </a:r>
          <a:r>
            <a:rPr lang="en-US" sz="1300" b="1" u="sng" kern="1200" dirty="0"/>
            <a:t>Berlin Conference- </a:t>
          </a:r>
          <a:r>
            <a:rPr lang="en-US" sz="1300" kern="1200" dirty="0"/>
            <a:t>1884-1885, to lay down rules for dividing Africa (no Africans invited)</a:t>
          </a:r>
        </a:p>
      </dsp:txBody>
      <dsp:txXfrm>
        <a:off x="33412" y="55683"/>
        <a:ext cx="5952976" cy="617626"/>
      </dsp:txXfrm>
    </dsp:sp>
    <dsp:sp modelId="{F0F8177A-C8FD-47A3-A9E7-B15F424C261E}">
      <dsp:nvSpPr>
        <dsp:cNvPr id="0" name=""/>
        <dsp:cNvSpPr/>
      </dsp:nvSpPr>
      <dsp:spPr>
        <a:xfrm>
          <a:off x="0" y="744161"/>
          <a:ext cx="6019800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Essentially, any nation could claim land by telling other nations and demonstrating they could control the area. </a:t>
          </a:r>
        </a:p>
      </dsp:txBody>
      <dsp:txXfrm>
        <a:off x="33412" y="777573"/>
        <a:ext cx="5952976" cy="617626"/>
      </dsp:txXfrm>
    </dsp:sp>
    <dsp:sp modelId="{8CD7D64B-9BC8-4954-92DF-590F91FEC39A}">
      <dsp:nvSpPr>
        <dsp:cNvPr id="0" name=""/>
        <dsp:cNvSpPr/>
      </dsp:nvSpPr>
      <dsp:spPr>
        <a:xfrm>
          <a:off x="0" y="1466051"/>
          <a:ext cx="6019800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Continent was divided without regard for where ethnic and linguistic groups lived</a:t>
          </a:r>
        </a:p>
      </dsp:txBody>
      <dsp:txXfrm>
        <a:off x="33412" y="1499463"/>
        <a:ext cx="5952976" cy="617626"/>
      </dsp:txXfrm>
    </dsp:sp>
    <dsp:sp modelId="{4ADF493B-22F2-4FFD-80EB-C16EEA6715FA}">
      <dsp:nvSpPr>
        <dsp:cNvPr id="0" name=""/>
        <dsp:cNvSpPr/>
      </dsp:nvSpPr>
      <dsp:spPr>
        <a:xfrm>
          <a:off x="0" y="2187941"/>
          <a:ext cx="6019800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Set boundaries that combined people who were traditional enemies, dividing those that weren’t</a:t>
          </a:r>
          <a:endParaRPr lang="en-US" sz="1300" kern="1200"/>
        </a:p>
      </dsp:txBody>
      <dsp:txXfrm>
        <a:off x="33412" y="2221353"/>
        <a:ext cx="5952976" cy="6176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434F5C-507A-4FFA-BFC2-24E70BA8738C}">
      <dsp:nvSpPr>
        <dsp:cNvPr id="0" name=""/>
        <dsp:cNvSpPr/>
      </dsp:nvSpPr>
      <dsp:spPr>
        <a:xfrm>
          <a:off x="2652768" y="152"/>
          <a:ext cx="1933463" cy="193346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Conquest needed to be presented in legitimate terms, not just purely economic</a:t>
          </a:r>
        </a:p>
      </dsp:txBody>
      <dsp:txXfrm>
        <a:off x="3136134" y="152"/>
        <a:ext cx="966731" cy="1595107"/>
      </dsp:txXfrm>
    </dsp:sp>
    <dsp:sp modelId="{0E11316C-AF28-4223-95FB-D31B42DC9ED1}">
      <dsp:nvSpPr>
        <dsp:cNvPr id="0" name=""/>
        <dsp:cNvSpPr/>
      </dsp:nvSpPr>
      <dsp:spPr>
        <a:xfrm rot="5400000">
          <a:off x="4109044" y="1456428"/>
          <a:ext cx="1933463" cy="193346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Rudyard Kipling’s </a:t>
          </a:r>
          <a:r>
            <a:rPr lang="en-US" sz="1100" b="1" kern="1200"/>
            <a:t>“White Man’s Burden</a:t>
          </a:r>
          <a:r>
            <a:rPr lang="en-US" sz="1100" kern="1200"/>
            <a:t>”-1899</a:t>
          </a:r>
        </a:p>
      </dsp:txBody>
      <dsp:txXfrm rot="-5400000">
        <a:off x="4447400" y="1939794"/>
        <a:ext cx="1595107" cy="966731"/>
      </dsp:txXfrm>
    </dsp:sp>
    <dsp:sp modelId="{AC26158C-C28D-48C6-A66D-BF1ED6F6B7B3}">
      <dsp:nvSpPr>
        <dsp:cNvPr id="0" name=""/>
        <dsp:cNvSpPr/>
      </dsp:nvSpPr>
      <dsp:spPr>
        <a:xfrm rot="10800000">
          <a:off x="2652768" y="2912704"/>
          <a:ext cx="1933463" cy="193346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Argues for t</a:t>
          </a:r>
          <a:br>
            <a:rPr lang="es-ES" sz="1100" kern="1200" dirty="0"/>
          </a:br>
          <a:r>
            <a:rPr lang="en-US" sz="1100" kern="1200" dirty="0"/>
            <a:t>he obligation that Europeans have to civilize the African continent</a:t>
          </a:r>
        </a:p>
      </dsp:txBody>
      <dsp:txXfrm rot="10800000">
        <a:off x="3136134" y="3251060"/>
        <a:ext cx="966731" cy="1595107"/>
      </dsp:txXfrm>
    </dsp:sp>
    <dsp:sp modelId="{222AD879-D530-4F9F-BEF2-888118325726}">
      <dsp:nvSpPr>
        <dsp:cNvPr id="0" name=""/>
        <dsp:cNvSpPr/>
      </dsp:nvSpPr>
      <dsp:spPr>
        <a:xfrm rot="16200000">
          <a:off x="1196492" y="1456428"/>
          <a:ext cx="1933463" cy="193346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Non-christenized and childlike, be their savior</a:t>
          </a:r>
        </a:p>
      </dsp:txBody>
      <dsp:txXfrm rot="5400000">
        <a:off x="1196492" y="1939794"/>
        <a:ext cx="1595107" cy="9667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B6F8BBF-ABE9-4C82-BFE8-CE2DB8B4281B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4112CCA-B29B-4FF4-BDA5-7E52D362AFA7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8BBF-ABE9-4C82-BFE8-CE2DB8B4281B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2CCA-B29B-4FF4-BDA5-7E52D362AFA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B6F8BBF-ABE9-4C82-BFE8-CE2DB8B4281B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54112CCA-B29B-4FF4-BDA5-7E52D362AFA7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8BBF-ABE9-4C82-BFE8-CE2DB8B4281B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2CCA-B29B-4FF4-BDA5-7E52D362AFA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8BBF-ABE9-4C82-BFE8-CE2DB8B4281B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2CCA-B29B-4FF4-BDA5-7E52D362AFA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8BBF-ABE9-4C82-BFE8-CE2DB8B4281B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2CCA-B29B-4FF4-BDA5-7E52D362AFA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B6F8BBF-ABE9-4C82-BFE8-CE2DB8B4281B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2CCA-B29B-4FF4-BDA5-7E52D362AFA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8BBF-ABE9-4C82-BFE8-CE2DB8B4281B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2CCA-B29B-4FF4-BDA5-7E52D362AFA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8BBF-ABE9-4C82-BFE8-CE2DB8B4281B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2CCA-B29B-4FF4-BDA5-7E52D362AFA7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F8BBF-ABE9-4C82-BFE8-CE2DB8B4281B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2CCA-B29B-4FF4-BDA5-7E52D362AFA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9B6F8BBF-ABE9-4C82-BFE8-CE2DB8B4281B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4112CCA-B29B-4FF4-BDA5-7E52D362AFA7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B6F8BBF-ABE9-4C82-BFE8-CE2DB8B4281B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4112CCA-B29B-4FF4-BDA5-7E52D362AFA7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4B1069-3D77-04CE-A30F-127C38C64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THE SCRAMBLE FOR AFRICA</a:t>
            </a:r>
          </a:p>
        </p:txBody>
      </p:sp>
      <p:pic>
        <p:nvPicPr>
          <p:cNvPr id="3074" name="Picture 2" descr="Berlin Conference 1884 where European leaders divided Africa among themselves">
            <a:extLst>
              <a:ext uri="{FF2B5EF4-FFF2-40B4-BE49-F238E27FC236}">
                <a16:creationId xmlns:a16="http://schemas.microsoft.com/office/drawing/2014/main" id="{59655307-E0A8-643F-BB74-E49A45AC56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694656"/>
            <a:ext cx="5791200" cy="467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52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4300"/>
            <a:ext cx="6629399" cy="6629399"/>
          </a:xfrm>
        </p:spPr>
      </p:pic>
    </p:spTree>
    <p:extLst>
      <p:ext uri="{BB962C8B-B14F-4D97-AF65-F5344CB8AC3E}">
        <p14:creationId xmlns:p14="http://schemas.microsoft.com/office/powerpoint/2010/main" val="1807623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40"/>
            <a:ext cx="8686800" cy="518160"/>
          </a:xfrm>
        </p:spPr>
        <p:txBody>
          <a:bodyPr>
            <a:normAutofit/>
          </a:bodyPr>
          <a:lstStyle/>
          <a:p>
            <a:r>
              <a:rPr lang="en-US" sz="3200" dirty="0"/>
              <a:t>At the beginning of the 19</a:t>
            </a:r>
            <a:r>
              <a:rPr lang="en-US" sz="3200" baseline="30000" dirty="0"/>
              <a:t>th</a:t>
            </a:r>
            <a:r>
              <a:rPr lang="en-US" sz="3200" dirty="0"/>
              <a:t> century…</a:t>
            </a:r>
          </a:p>
        </p:txBody>
      </p:sp>
      <p:graphicFrame>
        <p:nvGraphicFramePr>
          <p:cNvPr id="1028" name="Content Placeholder 2">
            <a:extLst>
              <a:ext uri="{FF2B5EF4-FFF2-40B4-BE49-F238E27FC236}">
                <a16:creationId xmlns:a16="http://schemas.microsoft.com/office/drawing/2014/main" id="{6DBFC531-0928-1812-1A77-6930C309894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9416"/>
          <a:ext cx="7239000" cy="484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49E918B7-8BA2-2D76-3479-A653FDFF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248584"/>
            <a:ext cx="2504802" cy="160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998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0A6742-D658-83D0-12CE-4114F09E9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Colonizing the Continent</a:t>
            </a:r>
            <a:endParaRPr lang="es-E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6676197-ABD6-5FA5-C08F-45E0D266962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828800"/>
            <a:ext cx="4026408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124" name="Marcador de contenido 5">
            <a:extLst>
              <a:ext uri="{FF2B5EF4-FFF2-40B4-BE49-F238E27FC236}">
                <a16:creationId xmlns:a16="http://schemas.microsoft.com/office/drawing/2014/main" id="{FDCAE9A7-1B3B-A35C-60DC-90F42AEA093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93355405"/>
              </p:ext>
            </p:extLst>
          </p:nvPr>
        </p:nvGraphicFramePr>
        <p:xfrm>
          <a:off x="4178808" y="1600200"/>
          <a:ext cx="352044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59591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72D731-C0FA-51FE-3AB8-F7ACA13FD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94360"/>
          </a:xfrm>
        </p:spPr>
        <p:txBody>
          <a:bodyPr/>
          <a:lstStyle/>
          <a:p>
            <a:pPr algn="ctr"/>
            <a:r>
              <a:rPr lang="en-US" dirty="0"/>
              <a:t>COLONIZING THE CONTINENT</a:t>
            </a:r>
            <a:endParaRPr lang="es-ES" dirty="0"/>
          </a:p>
        </p:txBody>
      </p:sp>
      <p:pic>
        <p:nvPicPr>
          <p:cNvPr id="6148" name="Picture 4" descr="The age of imperialism | PPT">
            <a:extLst>
              <a:ext uri="{FF2B5EF4-FFF2-40B4-BE49-F238E27FC236}">
                <a16:creationId xmlns:a16="http://schemas.microsoft.com/office/drawing/2014/main" id="{1A24A4D5-AFB9-5600-FBC7-EF4E2E43C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727" y="4030873"/>
            <a:ext cx="4814994" cy="270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150" name="CuadroTexto 5">
            <a:extLst>
              <a:ext uri="{FF2B5EF4-FFF2-40B4-BE49-F238E27FC236}">
                <a16:creationId xmlns:a16="http://schemas.microsoft.com/office/drawing/2014/main" id="{BB683AE6-71D9-6AC2-3563-506865C651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2148661"/>
              </p:ext>
            </p:extLst>
          </p:nvPr>
        </p:nvGraphicFramePr>
        <p:xfrm>
          <a:off x="1371600" y="1295400"/>
          <a:ext cx="5486400" cy="2708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80856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6BB4B2A7-97A4-C46F-501D-3A0B731D8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7810635" cy="385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Image result for scramble for africa">
            <a:extLst>
              <a:ext uri="{FF2B5EF4-FFF2-40B4-BE49-F238E27FC236}">
                <a16:creationId xmlns:a16="http://schemas.microsoft.com/office/drawing/2014/main" id="{D90D29D8-D41D-6CF3-9D19-6775BB552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103380"/>
            <a:ext cx="3435853" cy="257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388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King Leopold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King of Belgium</a:t>
            </a:r>
          </a:p>
          <a:p>
            <a:r>
              <a:rPr lang="en-US" dirty="0"/>
              <a:t>Interest in Congo after exploration in the 1870s</a:t>
            </a:r>
          </a:p>
          <a:p>
            <a:r>
              <a:rPr lang="en-US" dirty="0"/>
              <a:t>Wanted to open trade along the Congo River</a:t>
            </a:r>
          </a:p>
          <a:p>
            <a:r>
              <a:rPr lang="en-US" dirty="0"/>
              <a:t>Controlled the area by 1884, paving the way for the </a:t>
            </a:r>
            <a:r>
              <a:rPr lang="en-US" b="1" dirty="0"/>
              <a:t>Berlin Conference </a:t>
            </a:r>
            <a:r>
              <a:rPr lang="en-US" dirty="0"/>
              <a:t>and the “Scramble for Africa.”</a:t>
            </a:r>
          </a:p>
          <a:p>
            <a:r>
              <a:rPr lang="en-US" dirty="0"/>
              <a:t>Forced labor in the extraction of rubber, palm oil, ivory etc. </a:t>
            </a:r>
          </a:p>
        </p:txBody>
      </p:sp>
    </p:spTree>
    <p:extLst>
      <p:ext uri="{BB962C8B-B14F-4D97-AF65-F5344CB8AC3E}">
        <p14:creationId xmlns:p14="http://schemas.microsoft.com/office/powerpoint/2010/main" val="4282017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261835-E2FF-9314-EDE0-BFCFCABD5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pic>
        <p:nvPicPr>
          <p:cNvPr id="9218" name="Picture 2" descr="Un grupo de personas en una iglesia&#10;&#10;Descripción generada automáticamente">
            <a:extLst>
              <a:ext uri="{FF2B5EF4-FFF2-40B4-BE49-F238E27FC236}">
                <a16:creationId xmlns:a16="http://schemas.microsoft.com/office/drawing/2014/main" id="{448339E4-B85C-3EF0-5014-198799059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90" y="-304800"/>
            <a:ext cx="8927690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220" name="CuadroTexto 4">
            <a:extLst>
              <a:ext uri="{FF2B5EF4-FFF2-40B4-BE49-F238E27FC236}">
                <a16:creationId xmlns:a16="http://schemas.microsoft.com/office/drawing/2014/main" id="{C391C121-5A86-7411-157C-985EE9DE46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6965733"/>
              </p:ext>
            </p:extLst>
          </p:nvPr>
        </p:nvGraphicFramePr>
        <p:xfrm>
          <a:off x="2286000" y="3810000"/>
          <a:ext cx="6019800" cy="2894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35809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A71B3-615D-1C77-DC41-66BB9E756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256381"/>
            <a:ext cx="7239000" cy="1143000"/>
          </a:xfrm>
        </p:spPr>
        <p:txBody>
          <a:bodyPr/>
          <a:lstStyle/>
          <a:p>
            <a:pPr algn="ctr"/>
            <a:r>
              <a:rPr lang="en-US" dirty="0"/>
              <a:t>Ideology for Conquest</a:t>
            </a:r>
            <a:endParaRPr lang="es-ES" dirty="0"/>
          </a:p>
        </p:txBody>
      </p:sp>
      <p:pic>
        <p:nvPicPr>
          <p:cNvPr id="4" name="Marcador de contenido 3" descr="Foto en blanco y negro de un grupo de personas en uniforme militar&#10;&#10;Descripción generada automáticamente">
            <a:extLst>
              <a:ext uri="{FF2B5EF4-FFF2-40B4-BE49-F238E27FC236}">
                <a16:creationId xmlns:a16="http://schemas.microsoft.com/office/drawing/2014/main" id="{53DDE63D-98FD-1D5C-DAAE-AA4C54BE83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2094706"/>
            <a:ext cx="6381750" cy="38766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F8A3600-999A-8618-0E8D-348F88BF8B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3680534"/>
              </p:ext>
            </p:extLst>
          </p:nvPr>
        </p:nvGraphicFramePr>
        <p:xfrm>
          <a:off x="457200" y="1609416"/>
          <a:ext cx="7239000" cy="484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120533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1F26E787EB5F47B698AA3A5B14D56E" ma:contentTypeVersion="0" ma:contentTypeDescription="Create a new document." ma:contentTypeScope="" ma:versionID="4b73899df3689c956e200762ff567b2f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BB5B25-A1E7-442D-9163-4644A293DE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D4C349E4-9584-4142-BBED-D9DE4C28E9B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BFDB346-7A2D-45AD-9C83-7CB3E1EBA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240</TotalTime>
  <Words>347</Words>
  <Application>Microsoft Office PowerPoint</Application>
  <PresentationFormat>Presentación en pantalla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Trebuchet MS</vt:lpstr>
      <vt:lpstr>Wingdings</vt:lpstr>
      <vt:lpstr>Wingdings 2</vt:lpstr>
      <vt:lpstr>Opulent</vt:lpstr>
      <vt:lpstr>THE SCRAMBLE FOR AFRICA</vt:lpstr>
      <vt:lpstr>Presentación de PowerPoint</vt:lpstr>
      <vt:lpstr>At the beginning of the 19th century…</vt:lpstr>
      <vt:lpstr>Colonizing the Continent</vt:lpstr>
      <vt:lpstr>COLONIZING THE CONTINENT</vt:lpstr>
      <vt:lpstr>Presentación de PowerPoint</vt:lpstr>
      <vt:lpstr>King Leopold II</vt:lpstr>
      <vt:lpstr>Presentación de PowerPoint</vt:lpstr>
      <vt:lpstr>Ideology for Conquest</vt:lpstr>
    </vt:vector>
  </TitlesOfParts>
  <Company>CCSD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Spell</dc:creator>
  <cp:lastModifiedBy>Maria Sanz</cp:lastModifiedBy>
  <cp:revision>14</cp:revision>
  <dcterms:created xsi:type="dcterms:W3CDTF">2012-11-07T12:26:01Z</dcterms:created>
  <dcterms:modified xsi:type="dcterms:W3CDTF">2024-08-19T14:33:43Z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0x0101008E1F26E787EB5F47B698AA3A5B14D56E</vt:lpwstr>
  </property>
</Properties>
</file>