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9" r:id="rId4"/>
    <p:sldId id="262" r:id="rId5"/>
    <p:sldId id="263" r:id="rId6"/>
    <p:sldId id="277" r:id="rId7"/>
    <p:sldId id="265" r:id="rId8"/>
    <p:sldId id="267" r:id="rId9"/>
    <p:sldId id="268" r:id="rId10"/>
    <p:sldId id="269" r:id="rId11"/>
    <p:sldId id="270" r:id="rId12"/>
    <p:sldId id="271" r:id="rId13"/>
    <p:sldId id="272" r:id="rId14"/>
    <p:sldId id="276" r:id="rId15"/>
    <p:sldId id="281" r:id="rId16"/>
    <p:sldId id="282" r:id="rId17"/>
    <p:sldId id="280" r:id="rId18"/>
    <p:sldId id="299" r:id="rId19"/>
    <p:sldId id="298" r:id="rId20"/>
    <p:sldId id="296"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71" autoAdjust="0"/>
  </p:normalViewPr>
  <p:slideViewPr>
    <p:cSldViewPr>
      <p:cViewPr varScale="1">
        <p:scale>
          <a:sx n="68" d="100"/>
          <a:sy n="68" d="100"/>
        </p:scale>
        <p:origin x="1440" y="60"/>
      </p:cViewPr>
      <p:guideLst>
        <p:guide orient="horz" pos="2160"/>
        <p:guide pos="2880"/>
      </p:guideLst>
    </p:cSldViewPr>
  </p:slideViewPr>
  <p:outlineViewPr>
    <p:cViewPr>
      <p:scale>
        <a:sx n="33" d="100"/>
        <a:sy n="33" d="100"/>
      </p:scale>
      <p:origin x="24"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1786487-E95E-4D42-BD7D-5923A666FA8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3CCC51-75A1-417A-8FC1-AC4B047A5A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B0F4B9-3435-4CE9-BF59-EDD823A7113F}"/>
              </a:ext>
            </a:extLst>
          </p:cNvPr>
          <p:cNvSpPr>
            <a:spLocks noGrp="1" noChangeArrowheads="1"/>
          </p:cNvSpPr>
          <p:nvPr>
            <p:ph type="sldNum" sz="quarter" idx="12"/>
          </p:nvPr>
        </p:nvSpPr>
        <p:spPr>
          <a:ln/>
        </p:spPr>
        <p:txBody>
          <a:bodyPr/>
          <a:lstStyle>
            <a:lvl1pPr>
              <a:defRPr/>
            </a:lvl1pPr>
          </a:lstStyle>
          <a:p>
            <a:fld id="{64B1E16D-C656-4989-BED7-520FC362203E}" type="slidenum">
              <a:rPr lang="en-US" altLang="en-US"/>
              <a:pPr/>
              <a:t>‹Nº›</a:t>
            </a:fld>
            <a:endParaRPr lang="en-US" altLang="en-US"/>
          </a:p>
        </p:txBody>
      </p:sp>
    </p:spTree>
    <p:extLst>
      <p:ext uri="{BB962C8B-B14F-4D97-AF65-F5344CB8AC3E}">
        <p14:creationId xmlns:p14="http://schemas.microsoft.com/office/powerpoint/2010/main" val="232070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0980118-8AAC-417E-8812-3DC1B156F1B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54A295-8B36-4C48-BEE9-FE8448F201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CC0F553-E6C4-4DDD-B0BD-D3418D637AB7}"/>
              </a:ext>
            </a:extLst>
          </p:cNvPr>
          <p:cNvSpPr>
            <a:spLocks noGrp="1" noChangeArrowheads="1"/>
          </p:cNvSpPr>
          <p:nvPr>
            <p:ph type="sldNum" sz="quarter" idx="12"/>
          </p:nvPr>
        </p:nvSpPr>
        <p:spPr>
          <a:ln/>
        </p:spPr>
        <p:txBody>
          <a:bodyPr/>
          <a:lstStyle>
            <a:lvl1pPr>
              <a:defRPr/>
            </a:lvl1pPr>
          </a:lstStyle>
          <a:p>
            <a:fld id="{6E576B16-8C9F-4AC0-8A83-9C4052EE13CD}" type="slidenum">
              <a:rPr lang="en-US" altLang="en-US"/>
              <a:pPr/>
              <a:t>‹Nº›</a:t>
            </a:fld>
            <a:endParaRPr lang="en-US" altLang="en-US"/>
          </a:p>
        </p:txBody>
      </p:sp>
    </p:spTree>
    <p:extLst>
      <p:ext uri="{BB962C8B-B14F-4D97-AF65-F5344CB8AC3E}">
        <p14:creationId xmlns:p14="http://schemas.microsoft.com/office/powerpoint/2010/main" val="32558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C6F1DA0-0627-4ADD-8923-99C6A358D1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522F2A2-0F96-419A-B58C-97BDEA1C23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56EC756-F77D-4584-A0CA-994766939E08}"/>
              </a:ext>
            </a:extLst>
          </p:cNvPr>
          <p:cNvSpPr>
            <a:spLocks noGrp="1" noChangeArrowheads="1"/>
          </p:cNvSpPr>
          <p:nvPr>
            <p:ph type="sldNum" sz="quarter" idx="12"/>
          </p:nvPr>
        </p:nvSpPr>
        <p:spPr>
          <a:ln/>
        </p:spPr>
        <p:txBody>
          <a:bodyPr/>
          <a:lstStyle>
            <a:lvl1pPr>
              <a:defRPr/>
            </a:lvl1pPr>
          </a:lstStyle>
          <a:p>
            <a:fld id="{7B5B4533-BD7B-4BC1-9A1A-0AEA1C561BF3}" type="slidenum">
              <a:rPr lang="en-US" altLang="en-US"/>
              <a:pPr/>
              <a:t>‹Nº›</a:t>
            </a:fld>
            <a:endParaRPr lang="en-US" altLang="en-US"/>
          </a:p>
        </p:txBody>
      </p:sp>
    </p:spTree>
    <p:extLst>
      <p:ext uri="{BB962C8B-B14F-4D97-AF65-F5344CB8AC3E}">
        <p14:creationId xmlns:p14="http://schemas.microsoft.com/office/powerpoint/2010/main" val="3374351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CD9EFB8-660C-4163-86C2-8C35424D3A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90E662C-FE37-4EAD-BE57-7B89AC48BA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2C9648F-DF2C-4651-8E1D-008A8F4055D5}"/>
              </a:ext>
            </a:extLst>
          </p:cNvPr>
          <p:cNvSpPr>
            <a:spLocks noGrp="1" noChangeArrowheads="1"/>
          </p:cNvSpPr>
          <p:nvPr>
            <p:ph type="sldNum" sz="quarter" idx="12"/>
          </p:nvPr>
        </p:nvSpPr>
        <p:spPr>
          <a:ln/>
        </p:spPr>
        <p:txBody>
          <a:bodyPr/>
          <a:lstStyle>
            <a:lvl1pPr>
              <a:defRPr/>
            </a:lvl1pPr>
          </a:lstStyle>
          <a:p>
            <a:fld id="{54762050-F06C-4A9D-98AF-47538B434280}" type="slidenum">
              <a:rPr lang="en-US" altLang="en-US"/>
              <a:pPr/>
              <a:t>‹Nº›</a:t>
            </a:fld>
            <a:endParaRPr lang="en-US" altLang="en-US"/>
          </a:p>
        </p:txBody>
      </p:sp>
    </p:spTree>
    <p:extLst>
      <p:ext uri="{BB962C8B-B14F-4D97-AF65-F5344CB8AC3E}">
        <p14:creationId xmlns:p14="http://schemas.microsoft.com/office/powerpoint/2010/main" val="84941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B4C8AD4-8F43-447E-A2DA-62D5A0C3A13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EFD55A7-6900-485D-B1EA-7DF8D99773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DD55281-D5AA-45CB-8FAE-B18B61D23235}"/>
              </a:ext>
            </a:extLst>
          </p:cNvPr>
          <p:cNvSpPr>
            <a:spLocks noGrp="1" noChangeArrowheads="1"/>
          </p:cNvSpPr>
          <p:nvPr>
            <p:ph type="sldNum" sz="quarter" idx="12"/>
          </p:nvPr>
        </p:nvSpPr>
        <p:spPr>
          <a:ln/>
        </p:spPr>
        <p:txBody>
          <a:bodyPr/>
          <a:lstStyle>
            <a:lvl1pPr>
              <a:defRPr/>
            </a:lvl1pPr>
          </a:lstStyle>
          <a:p>
            <a:fld id="{F93EA541-F08B-48A1-9CC9-9DE6BCE8DC0D}" type="slidenum">
              <a:rPr lang="en-US" altLang="en-US"/>
              <a:pPr/>
              <a:t>‹Nº›</a:t>
            </a:fld>
            <a:endParaRPr lang="en-US" altLang="en-US"/>
          </a:p>
        </p:txBody>
      </p:sp>
    </p:spTree>
    <p:extLst>
      <p:ext uri="{BB962C8B-B14F-4D97-AF65-F5344CB8AC3E}">
        <p14:creationId xmlns:p14="http://schemas.microsoft.com/office/powerpoint/2010/main" val="218175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F39FCDE-3F0C-461E-828D-2304658E9F0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8BF5DB6-CA87-4173-96B7-FB7A02B633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F29FBC4-63DE-4CAD-BB8A-D791277B584F}"/>
              </a:ext>
            </a:extLst>
          </p:cNvPr>
          <p:cNvSpPr>
            <a:spLocks noGrp="1" noChangeArrowheads="1"/>
          </p:cNvSpPr>
          <p:nvPr>
            <p:ph type="sldNum" sz="quarter" idx="12"/>
          </p:nvPr>
        </p:nvSpPr>
        <p:spPr>
          <a:ln/>
        </p:spPr>
        <p:txBody>
          <a:bodyPr/>
          <a:lstStyle>
            <a:lvl1pPr>
              <a:defRPr/>
            </a:lvl1pPr>
          </a:lstStyle>
          <a:p>
            <a:fld id="{81A1C072-AA3D-4E2B-8EAC-E2FE195ED4FA}" type="slidenum">
              <a:rPr lang="en-US" altLang="en-US"/>
              <a:pPr/>
              <a:t>‹Nº›</a:t>
            </a:fld>
            <a:endParaRPr lang="en-US" altLang="en-US"/>
          </a:p>
        </p:txBody>
      </p:sp>
    </p:spTree>
    <p:extLst>
      <p:ext uri="{BB962C8B-B14F-4D97-AF65-F5344CB8AC3E}">
        <p14:creationId xmlns:p14="http://schemas.microsoft.com/office/powerpoint/2010/main" val="729456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33752F0-A5DB-47C3-87F4-5C1FF1E8ECF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69B7AA5-2EAF-4015-9839-E0081A78D1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B6CD5AE-5BBD-41FF-A365-500182AC5CA5}"/>
              </a:ext>
            </a:extLst>
          </p:cNvPr>
          <p:cNvSpPr>
            <a:spLocks noGrp="1" noChangeArrowheads="1"/>
          </p:cNvSpPr>
          <p:nvPr>
            <p:ph type="sldNum" sz="quarter" idx="12"/>
          </p:nvPr>
        </p:nvSpPr>
        <p:spPr>
          <a:ln/>
        </p:spPr>
        <p:txBody>
          <a:bodyPr/>
          <a:lstStyle>
            <a:lvl1pPr>
              <a:defRPr/>
            </a:lvl1pPr>
          </a:lstStyle>
          <a:p>
            <a:fld id="{720CE401-88E4-4961-B182-4DAA58D628B3}" type="slidenum">
              <a:rPr lang="en-US" altLang="en-US"/>
              <a:pPr/>
              <a:t>‹Nº›</a:t>
            </a:fld>
            <a:endParaRPr lang="en-US" altLang="en-US"/>
          </a:p>
        </p:txBody>
      </p:sp>
    </p:spTree>
    <p:extLst>
      <p:ext uri="{BB962C8B-B14F-4D97-AF65-F5344CB8AC3E}">
        <p14:creationId xmlns:p14="http://schemas.microsoft.com/office/powerpoint/2010/main" val="18432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A349372-E6F9-4EE5-B40C-F1D79991872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783FA46-211B-4F65-84D6-A0AFB673D5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1321961-1BF3-47FA-82D4-53580C2953F8}"/>
              </a:ext>
            </a:extLst>
          </p:cNvPr>
          <p:cNvSpPr>
            <a:spLocks noGrp="1" noChangeArrowheads="1"/>
          </p:cNvSpPr>
          <p:nvPr>
            <p:ph type="sldNum" sz="quarter" idx="12"/>
          </p:nvPr>
        </p:nvSpPr>
        <p:spPr>
          <a:ln/>
        </p:spPr>
        <p:txBody>
          <a:bodyPr/>
          <a:lstStyle>
            <a:lvl1pPr>
              <a:defRPr/>
            </a:lvl1pPr>
          </a:lstStyle>
          <a:p>
            <a:fld id="{91595E00-815A-4498-ABF1-5136B97E6E1E}" type="slidenum">
              <a:rPr lang="en-US" altLang="en-US"/>
              <a:pPr/>
              <a:t>‹Nº›</a:t>
            </a:fld>
            <a:endParaRPr lang="en-US" altLang="en-US"/>
          </a:p>
        </p:txBody>
      </p:sp>
    </p:spTree>
    <p:extLst>
      <p:ext uri="{BB962C8B-B14F-4D97-AF65-F5344CB8AC3E}">
        <p14:creationId xmlns:p14="http://schemas.microsoft.com/office/powerpoint/2010/main" val="308402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24EA43-E197-4DDD-9C92-5C3BA445CD7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2856274-3CDF-46EF-92A9-604856C846E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38B32E-DDEB-4602-88FF-FA846D99D3E1}"/>
              </a:ext>
            </a:extLst>
          </p:cNvPr>
          <p:cNvSpPr>
            <a:spLocks noGrp="1" noChangeArrowheads="1"/>
          </p:cNvSpPr>
          <p:nvPr>
            <p:ph type="sldNum" sz="quarter" idx="12"/>
          </p:nvPr>
        </p:nvSpPr>
        <p:spPr>
          <a:ln/>
        </p:spPr>
        <p:txBody>
          <a:bodyPr/>
          <a:lstStyle>
            <a:lvl1pPr>
              <a:defRPr/>
            </a:lvl1pPr>
          </a:lstStyle>
          <a:p>
            <a:fld id="{35B215B4-B333-4E10-9896-5B171866E3F2}" type="slidenum">
              <a:rPr lang="en-US" altLang="en-US"/>
              <a:pPr/>
              <a:t>‹Nº›</a:t>
            </a:fld>
            <a:endParaRPr lang="en-US" altLang="en-US"/>
          </a:p>
        </p:txBody>
      </p:sp>
    </p:spTree>
    <p:extLst>
      <p:ext uri="{BB962C8B-B14F-4D97-AF65-F5344CB8AC3E}">
        <p14:creationId xmlns:p14="http://schemas.microsoft.com/office/powerpoint/2010/main" val="3739182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C91248-A0B0-4D49-A6D8-2F9C7D1864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11F89AC-0DE9-4267-8120-CC2AD4727D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8E3BF0C-08B3-48F4-AFD2-42D3BEA2026B}"/>
              </a:ext>
            </a:extLst>
          </p:cNvPr>
          <p:cNvSpPr>
            <a:spLocks noGrp="1" noChangeArrowheads="1"/>
          </p:cNvSpPr>
          <p:nvPr>
            <p:ph type="sldNum" sz="quarter" idx="12"/>
          </p:nvPr>
        </p:nvSpPr>
        <p:spPr>
          <a:ln/>
        </p:spPr>
        <p:txBody>
          <a:bodyPr/>
          <a:lstStyle>
            <a:lvl1pPr>
              <a:defRPr/>
            </a:lvl1pPr>
          </a:lstStyle>
          <a:p>
            <a:fld id="{49DBE1C1-2F58-4AC1-8582-A76E4F5F14F1}" type="slidenum">
              <a:rPr lang="en-US" altLang="en-US"/>
              <a:pPr/>
              <a:t>‹Nº›</a:t>
            </a:fld>
            <a:endParaRPr lang="en-US" altLang="en-US"/>
          </a:p>
        </p:txBody>
      </p:sp>
    </p:spTree>
    <p:extLst>
      <p:ext uri="{BB962C8B-B14F-4D97-AF65-F5344CB8AC3E}">
        <p14:creationId xmlns:p14="http://schemas.microsoft.com/office/powerpoint/2010/main" val="3101145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17C255-EFE2-4AE1-9A00-2DA6DD1C8E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F4C644-99AF-44B7-BF1E-9C504FE2EA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A6C7E71-B8F8-4A87-BB42-68C13B664032}"/>
              </a:ext>
            </a:extLst>
          </p:cNvPr>
          <p:cNvSpPr>
            <a:spLocks noGrp="1" noChangeArrowheads="1"/>
          </p:cNvSpPr>
          <p:nvPr>
            <p:ph type="sldNum" sz="quarter" idx="12"/>
          </p:nvPr>
        </p:nvSpPr>
        <p:spPr>
          <a:ln/>
        </p:spPr>
        <p:txBody>
          <a:bodyPr/>
          <a:lstStyle>
            <a:lvl1pPr>
              <a:defRPr/>
            </a:lvl1pPr>
          </a:lstStyle>
          <a:p>
            <a:fld id="{240CB06D-B92A-42A8-8AAB-F1E0408D5902}" type="slidenum">
              <a:rPr lang="en-US" altLang="en-US"/>
              <a:pPr/>
              <a:t>‹Nº›</a:t>
            </a:fld>
            <a:endParaRPr lang="en-US" altLang="en-US"/>
          </a:p>
        </p:txBody>
      </p:sp>
    </p:spTree>
    <p:extLst>
      <p:ext uri="{BB962C8B-B14F-4D97-AF65-F5344CB8AC3E}">
        <p14:creationId xmlns:p14="http://schemas.microsoft.com/office/powerpoint/2010/main" val="2278535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82C7064-D6BF-4567-A66D-D19363C714EA}"/>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687B302-615B-450E-A010-5D6B5551207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B2C0546-AA1B-4CFF-A9B1-A110073F3BF0}"/>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4354D3D4-6DA1-4F90-9726-23660195E90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C925C9CF-50EA-49DD-8690-E883DDB2EC3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C0F7D35-FF7E-4413-B4D5-7CDA719BD6C7}" type="slidenum">
              <a:rPr lang="en-US" altLang="en-US"/>
              <a:pPr/>
              <a:t>‹Nº›</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onstantia" pitchFamily="18" charset="0"/>
        </a:defRPr>
      </a:lvl2pPr>
      <a:lvl3pPr algn="ctr" rtl="0" eaLnBrk="0" fontAlgn="base" hangingPunct="0">
        <a:spcBef>
          <a:spcPct val="0"/>
        </a:spcBef>
        <a:spcAft>
          <a:spcPct val="0"/>
        </a:spcAft>
        <a:defRPr sz="4400">
          <a:solidFill>
            <a:schemeClr val="tx2"/>
          </a:solidFill>
          <a:latin typeface="Constantia" pitchFamily="18" charset="0"/>
        </a:defRPr>
      </a:lvl3pPr>
      <a:lvl4pPr algn="ctr" rtl="0" eaLnBrk="0" fontAlgn="base" hangingPunct="0">
        <a:spcBef>
          <a:spcPct val="0"/>
        </a:spcBef>
        <a:spcAft>
          <a:spcPct val="0"/>
        </a:spcAft>
        <a:defRPr sz="4400">
          <a:solidFill>
            <a:schemeClr val="tx2"/>
          </a:solidFill>
          <a:latin typeface="Constantia" pitchFamily="18" charset="0"/>
        </a:defRPr>
      </a:lvl4pPr>
      <a:lvl5pPr algn="ctr" rtl="0" eaLnBrk="0" fontAlgn="base" hangingPunct="0">
        <a:spcBef>
          <a:spcPct val="0"/>
        </a:spcBef>
        <a:spcAft>
          <a:spcPct val="0"/>
        </a:spcAft>
        <a:defRPr sz="4400">
          <a:solidFill>
            <a:schemeClr val="tx2"/>
          </a:solidFill>
          <a:latin typeface="Constantia" pitchFamily="18"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D379C4F-24F1-4C64-AD2E-1A6733C898E1}"/>
              </a:ext>
            </a:extLst>
          </p:cNvPr>
          <p:cNvSpPr>
            <a:spLocks noGrp="1" noChangeArrowheads="1"/>
          </p:cNvSpPr>
          <p:nvPr>
            <p:ph type="ctrTitle"/>
          </p:nvPr>
        </p:nvSpPr>
        <p:spPr>
          <a:xfrm>
            <a:off x="381000" y="1447800"/>
            <a:ext cx="3962400" cy="1470025"/>
          </a:xfrm>
        </p:spPr>
        <p:txBody>
          <a:bodyPr/>
          <a:lstStyle/>
          <a:p>
            <a:pPr eaLnBrk="1" hangingPunct="1"/>
            <a:r>
              <a:rPr lang="en-US" altLang="en-US" sz="4800">
                <a:latin typeface="Imprint MT Shadow" panose="04020605060303030202" pitchFamily="82" charset="0"/>
              </a:rPr>
              <a:t>Highlights from the </a:t>
            </a:r>
            <a:r>
              <a:rPr lang="en-US" altLang="en-US" sz="5400" i="1">
                <a:latin typeface="Imprint MT Shadow" panose="04020605060303030202" pitchFamily="82" charset="0"/>
              </a:rPr>
              <a:t>War of Spanish Succession</a:t>
            </a:r>
          </a:p>
        </p:txBody>
      </p:sp>
      <p:sp>
        <p:nvSpPr>
          <p:cNvPr id="2051" name="Rectangle 3">
            <a:extLst>
              <a:ext uri="{FF2B5EF4-FFF2-40B4-BE49-F238E27FC236}">
                <a16:creationId xmlns:a16="http://schemas.microsoft.com/office/drawing/2014/main" id="{E72D83C0-8A51-4BC5-A413-05AA2E27B6E8}"/>
              </a:ext>
            </a:extLst>
          </p:cNvPr>
          <p:cNvSpPr>
            <a:spLocks noGrp="1" noChangeArrowheads="1"/>
          </p:cNvSpPr>
          <p:nvPr>
            <p:ph type="subTitle" idx="1"/>
          </p:nvPr>
        </p:nvSpPr>
        <p:spPr>
          <a:xfrm>
            <a:off x="609600" y="4495800"/>
            <a:ext cx="3505200" cy="533400"/>
          </a:xfrm>
        </p:spPr>
        <p:txBody>
          <a:bodyPr/>
          <a:lstStyle/>
          <a:p>
            <a:pPr eaLnBrk="1" hangingPunct="1"/>
            <a:r>
              <a:rPr lang="en-US" altLang="en-US" sz="4400">
                <a:latin typeface="Imprint MT Shadow" panose="04020605060303030202" pitchFamily="82" charset="0"/>
              </a:rPr>
              <a:t>1702-1713</a:t>
            </a:r>
          </a:p>
          <a:p>
            <a:pPr eaLnBrk="1" hangingPunct="1"/>
            <a:r>
              <a:rPr lang="en-US" altLang="en-US" sz="4400">
                <a:latin typeface="Imprint MT Shadow" panose="04020605060303030202" pitchFamily="82" charset="0"/>
              </a:rPr>
              <a:t>Louis XIV’s last war.</a:t>
            </a:r>
          </a:p>
        </p:txBody>
      </p:sp>
      <p:pic>
        <p:nvPicPr>
          <p:cNvPr id="2053" name="Picture 5" descr="louis-xiv-1-sized">
            <a:extLst>
              <a:ext uri="{FF2B5EF4-FFF2-40B4-BE49-F238E27FC236}">
                <a16:creationId xmlns:a16="http://schemas.microsoft.com/office/drawing/2014/main" id="{D1B074CB-8F46-4846-AF9F-400CFD9E8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9313" y="0"/>
            <a:ext cx="4484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dissolve">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4BF2B5-C72B-4CFA-BD8A-94B5C0D98D54}"/>
              </a:ext>
            </a:extLst>
          </p:cNvPr>
          <p:cNvSpPr>
            <a:spLocks noGrp="1" noChangeArrowheads="1"/>
          </p:cNvSpPr>
          <p:nvPr>
            <p:ph type="title" idx="4294967295"/>
          </p:nvPr>
        </p:nvSpPr>
        <p:spPr>
          <a:xfrm>
            <a:off x="6350" y="1371600"/>
            <a:ext cx="9144000" cy="2057400"/>
          </a:xfrm>
        </p:spPr>
        <p:txBody>
          <a:bodyPr/>
          <a:lstStyle/>
          <a:p>
            <a:pPr marL="571500" indent="-571500" algn="l" eaLnBrk="1" hangingPunct="1">
              <a:buFont typeface="Wingdings" panose="05000000000000000000" pitchFamily="2" charset="2"/>
              <a:buChar char="v"/>
            </a:pPr>
            <a:r>
              <a:rPr lang="en-US" altLang="en-US" sz="4000">
                <a:latin typeface="Imprint MT Shadow" panose="04020605060303030202" pitchFamily="82" charset="0"/>
              </a:rPr>
              <a:t>For thirty years, France and England had tried to maintain a </a:t>
            </a:r>
            <a:r>
              <a:rPr lang="en-US" altLang="en-US" sz="4000" b="1" i="1">
                <a:solidFill>
                  <a:srgbClr val="FF6600"/>
                </a:solidFill>
                <a:latin typeface="Imprint MT Shadow" panose="04020605060303030202" pitchFamily="82" charset="0"/>
              </a:rPr>
              <a:t>balance of power</a:t>
            </a:r>
            <a:r>
              <a:rPr lang="en-US" altLang="en-US" sz="4000">
                <a:latin typeface="Imprint MT Shadow" panose="04020605060303030202" pitchFamily="82" charset="0"/>
              </a:rPr>
              <a:t> in Europe.  This was done through war and alliances</a:t>
            </a:r>
            <a:br>
              <a:rPr lang="en-US" altLang="en-US" sz="4000">
                <a:latin typeface="Imprint MT Shadow" panose="04020605060303030202" pitchFamily="82" charset="0"/>
              </a:rPr>
            </a:br>
            <a:br>
              <a:rPr lang="en-US" altLang="en-US" sz="4000">
                <a:latin typeface="Imprint MT Shadow" panose="04020605060303030202" pitchFamily="82" charset="0"/>
              </a:rPr>
            </a:br>
            <a:br>
              <a:rPr lang="en-US" altLang="en-US" sz="4000">
                <a:latin typeface="Imprint MT Shadow" panose="04020605060303030202" pitchFamily="82" charset="0"/>
              </a:rPr>
            </a:br>
            <a:endParaRPr lang="en-US" altLang="en-US" sz="4000">
              <a:latin typeface="Imprint MT Shadow" panose="04020605060303030202" pitchFamily="82" charset="0"/>
            </a:endParaRPr>
          </a:p>
        </p:txBody>
      </p:sp>
      <p:sp>
        <p:nvSpPr>
          <p:cNvPr id="3075" name="Rectangle 2">
            <a:extLst>
              <a:ext uri="{FF2B5EF4-FFF2-40B4-BE49-F238E27FC236}">
                <a16:creationId xmlns:a16="http://schemas.microsoft.com/office/drawing/2014/main" id="{EB8A1BEC-8C60-47D3-A9BD-168BC98E1CF5}"/>
              </a:ext>
            </a:extLst>
          </p:cNvPr>
          <p:cNvSpPr txBox="1">
            <a:spLocks noChangeArrowheads="1"/>
          </p:cNvSpPr>
          <p:nvPr/>
        </p:nvSpPr>
        <p:spPr bwMode="auto">
          <a:xfrm>
            <a:off x="0" y="3657600"/>
            <a:ext cx="57197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571500" indent="-5715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v"/>
            </a:pPr>
            <a:r>
              <a:rPr lang="en-US" altLang="en-US" sz="4000">
                <a:solidFill>
                  <a:schemeClr val="tx2"/>
                </a:solidFill>
                <a:latin typeface="Imprint MT Shadow" panose="04020605060303030202" pitchFamily="82" charset="0"/>
              </a:rPr>
              <a:t>Many smaller states also placed themselves in this mess through diplomatic maneuvering.</a:t>
            </a:r>
          </a:p>
        </p:txBody>
      </p:sp>
      <p:pic>
        <p:nvPicPr>
          <p:cNvPr id="3076" name="Picture 5" descr="europe1713_large">
            <a:extLst>
              <a:ext uri="{FF2B5EF4-FFF2-40B4-BE49-F238E27FC236}">
                <a16:creationId xmlns:a16="http://schemas.microsoft.com/office/drawing/2014/main" id="{D79DD183-F3B5-4D71-BE37-E6F64E398C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857625"/>
            <a:ext cx="36766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fade">
                                      <p:cBhvr>
                                        <p:cTn id="10" dur="500"/>
                                        <p:tgtEl>
                                          <p:spTgt spid="307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fade">
                                      <p:cBhvr>
                                        <p:cTn id="15"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8B4EDC5-18B7-40C2-A3E5-43B784D1A639}"/>
              </a:ext>
            </a:extLst>
          </p:cNvPr>
          <p:cNvSpPr>
            <a:spLocks noGrp="1" noChangeArrowheads="1"/>
          </p:cNvSpPr>
          <p:nvPr>
            <p:ph type="title" idx="4294967295"/>
          </p:nvPr>
        </p:nvSpPr>
        <p:spPr>
          <a:xfrm>
            <a:off x="12700" y="1905000"/>
            <a:ext cx="9144000" cy="1143000"/>
          </a:xfrm>
        </p:spPr>
        <p:txBody>
          <a:bodyPr/>
          <a:lstStyle/>
          <a:p>
            <a:pPr marL="571500" indent="-571500" eaLnBrk="1" hangingPunct="1">
              <a:buFont typeface="Wingdings" panose="05000000000000000000" pitchFamily="2" charset="2"/>
              <a:buChar char="v"/>
            </a:pPr>
            <a:r>
              <a:rPr lang="en-US" altLang="en-US" sz="4000">
                <a:latin typeface="Imprint MT Shadow" panose="04020605060303030202" pitchFamily="82" charset="0"/>
              </a:rPr>
              <a:t>While France and England dominated European Politics, Spain declined…</a:t>
            </a:r>
          </a:p>
        </p:txBody>
      </p:sp>
      <p:sp>
        <p:nvSpPr>
          <p:cNvPr id="4099" name="Rectangle 2">
            <a:extLst>
              <a:ext uri="{FF2B5EF4-FFF2-40B4-BE49-F238E27FC236}">
                <a16:creationId xmlns:a16="http://schemas.microsoft.com/office/drawing/2014/main" id="{80FDCC92-C314-49C3-AA80-4350DB5F844A}"/>
              </a:ext>
            </a:extLst>
          </p:cNvPr>
          <p:cNvSpPr txBox="1">
            <a:spLocks noChangeArrowheads="1"/>
          </p:cNvSpPr>
          <p:nvPr/>
        </p:nvSpPr>
        <p:spPr bwMode="auto">
          <a:xfrm>
            <a:off x="4763" y="35814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571500" indent="-5715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v"/>
            </a:pPr>
            <a:r>
              <a:rPr lang="en-US" altLang="en-US" sz="4000">
                <a:solidFill>
                  <a:schemeClr val="tx2"/>
                </a:solidFill>
                <a:latin typeface="Imprint MT Shadow" panose="04020605060303030202" pitchFamily="82" charset="0"/>
              </a:rPr>
              <a:t>In Spain, the last Hapsburg monarch, Charles II was a product of years of inbreeding.</a:t>
            </a:r>
          </a:p>
        </p:txBody>
      </p:sp>
      <p:sp>
        <p:nvSpPr>
          <p:cNvPr id="4100" name="Rectangle 2">
            <a:extLst>
              <a:ext uri="{FF2B5EF4-FFF2-40B4-BE49-F238E27FC236}">
                <a16:creationId xmlns:a16="http://schemas.microsoft.com/office/drawing/2014/main" id="{9B863075-83D5-419E-A706-D874D8E11DB3}"/>
              </a:ext>
            </a:extLst>
          </p:cNvPr>
          <p:cNvSpPr txBox="1">
            <a:spLocks noChangeArrowheads="1"/>
          </p:cNvSpPr>
          <p:nvPr/>
        </p:nvSpPr>
        <p:spPr bwMode="auto">
          <a:xfrm>
            <a:off x="152400" y="51816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v"/>
            </a:pPr>
            <a:r>
              <a:rPr lang="en-US" altLang="en-US" sz="4000">
                <a:solidFill>
                  <a:schemeClr val="tx2"/>
                </a:solidFill>
                <a:latin typeface="Imprint MT Shadow" panose="04020605060303030202" pitchFamily="82" charset="0"/>
              </a:rPr>
              <a:t>He was mentally deficient, drooling, hunchbacked.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099"/>
                                        </p:tgtEl>
                                        <p:attrNameLst>
                                          <p:attrName>style.visibility</p:attrName>
                                        </p:attrNameLst>
                                      </p:cBhvr>
                                      <p:to>
                                        <p:strVal val="visible"/>
                                      </p:to>
                                    </p:set>
                                    <p:anim calcmode="lin" valueType="num">
                                      <p:cBhvr>
                                        <p:cTn id="14" dur="500" fill="hold"/>
                                        <p:tgtEl>
                                          <p:spTgt spid="4099"/>
                                        </p:tgtEl>
                                        <p:attrNameLst>
                                          <p:attrName>ppt_w</p:attrName>
                                        </p:attrNameLst>
                                      </p:cBhvr>
                                      <p:tavLst>
                                        <p:tav tm="0">
                                          <p:val>
                                            <p:fltVal val="0"/>
                                          </p:val>
                                        </p:tav>
                                        <p:tav tm="100000">
                                          <p:val>
                                            <p:strVal val="#ppt_w"/>
                                          </p:val>
                                        </p:tav>
                                      </p:tavLst>
                                    </p:anim>
                                    <p:anim calcmode="lin" valueType="num">
                                      <p:cBhvr>
                                        <p:cTn id="15" dur="500" fill="hold"/>
                                        <p:tgtEl>
                                          <p:spTgt spid="4099"/>
                                        </p:tgtEl>
                                        <p:attrNameLst>
                                          <p:attrName>ppt_h</p:attrName>
                                        </p:attrNameLst>
                                      </p:cBhvr>
                                      <p:tavLst>
                                        <p:tav tm="0">
                                          <p:val>
                                            <p:fltVal val="0"/>
                                          </p:val>
                                        </p:tav>
                                        <p:tav tm="100000">
                                          <p:val>
                                            <p:strVal val="#ppt_h"/>
                                          </p:val>
                                        </p:tav>
                                      </p:tavLst>
                                    </p:anim>
                                    <p:animEffect transition="in" filter="fade">
                                      <p:cBhvr>
                                        <p:cTn id="16" dur="500"/>
                                        <p:tgtEl>
                                          <p:spTgt spid="4099"/>
                                        </p:tgtEl>
                                      </p:cBhvr>
                                    </p:animEffect>
                                  </p:childTnLst>
                                </p:cTn>
                              </p:par>
                            </p:childTnLst>
                          </p:cTn>
                        </p:par>
                        <p:par>
                          <p:cTn id="17" fill="hold" nodeType="afterGroup">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4100"/>
                                        </p:tgtEl>
                                        <p:attrNameLst>
                                          <p:attrName>style.visibility</p:attrName>
                                        </p:attrNameLst>
                                      </p:cBhvr>
                                      <p:to>
                                        <p:strVal val="visible"/>
                                      </p:to>
                                    </p:set>
                                    <p:anim calcmode="lin" valueType="num">
                                      <p:cBhvr>
                                        <p:cTn id="20" dur="500" fill="hold"/>
                                        <p:tgtEl>
                                          <p:spTgt spid="4100"/>
                                        </p:tgtEl>
                                        <p:attrNameLst>
                                          <p:attrName>ppt_w</p:attrName>
                                        </p:attrNameLst>
                                      </p:cBhvr>
                                      <p:tavLst>
                                        <p:tav tm="0">
                                          <p:val>
                                            <p:fltVal val="0"/>
                                          </p:val>
                                        </p:tav>
                                        <p:tav tm="100000">
                                          <p:val>
                                            <p:strVal val="#ppt_w"/>
                                          </p:val>
                                        </p:tav>
                                      </p:tavLst>
                                    </p:anim>
                                    <p:anim calcmode="lin" valueType="num">
                                      <p:cBhvr>
                                        <p:cTn id="21" dur="500" fill="hold"/>
                                        <p:tgtEl>
                                          <p:spTgt spid="4100"/>
                                        </p:tgtEl>
                                        <p:attrNameLst>
                                          <p:attrName>ppt_h</p:attrName>
                                        </p:attrNameLst>
                                      </p:cBhvr>
                                      <p:tavLst>
                                        <p:tav tm="0">
                                          <p:val>
                                            <p:fltVal val="0"/>
                                          </p:val>
                                        </p:tav>
                                        <p:tav tm="100000">
                                          <p:val>
                                            <p:strVal val="#ppt_h"/>
                                          </p:val>
                                        </p:tav>
                                      </p:tavLst>
                                    </p:anim>
                                    <p:animEffect transition="in" filter="fade">
                                      <p:cBhvr>
                                        <p:cTn id="22"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p:bldP spid="4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descr="300px-Charles_II_of_Spain">
            <a:extLst>
              <a:ext uri="{FF2B5EF4-FFF2-40B4-BE49-F238E27FC236}">
                <a16:creationId xmlns:a16="http://schemas.microsoft.com/office/drawing/2014/main" id="{72CFA8DD-4615-45D8-A9C3-FF95356B61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8" y="76200"/>
            <a:ext cx="3997325"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descr="charles2">
            <a:extLst>
              <a:ext uri="{FF2B5EF4-FFF2-40B4-BE49-F238E27FC236}">
                <a16:creationId xmlns:a16="http://schemas.microsoft.com/office/drawing/2014/main" id="{E76C2701-2ACA-4BA1-AB90-E344DE462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150" y="76200"/>
            <a:ext cx="4021138"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Box 2">
            <a:extLst>
              <a:ext uri="{FF2B5EF4-FFF2-40B4-BE49-F238E27FC236}">
                <a16:creationId xmlns:a16="http://schemas.microsoft.com/office/drawing/2014/main" id="{2E2D5673-6150-45DC-9888-F032EE6928F2}"/>
              </a:ext>
            </a:extLst>
          </p:cNvPr>
          <p:cNvSpPr txBox="1">
            <a:spLocks noChangeArrowheads="1"/>
          </p:cNvSpPr>
          <p:nvPr/>
        </p:nvSpPr>
        <p:spPr bwMode="auto">
          <a:xfrm>
            <a:off x="838200" y="6019800"/>
            <a:ext cx="792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4000">
              <a:latin typeface="Imprint MT Shadow" panose="04020605060303030202" pitchFamily="82" charset="0"/>
            </a:endParaRPr>
          </a:p>
        </p:txBody>
      </p:sp>
      <p:sp>
        <p:nvSpPr>
          <p:cNvPr id="5125" name="Rectangle 2">
            <a:extLst>
              <a:ext uri="{FF2B5EF4-FFF2-40B4-BE49-F238E27FC236}">
                <a16:creationId xmlns:a16="http://schemas.microsoft.com/office/drawing/2014/main" id="{A4824826-37C2-401F-92FB-FAE763B38647}"/>
              </a:ext>
            </a:extLst>
          </p:cNvPr>
          <p:cNvSpPr txBox="1">
            <a:spLocks noChangeArrowheads="1"/>
          </p:cNvSpPr>
          <p:nvPr/>
        </p:nvSpPr>
        <p:spPr bwMode="auto">
          <a:xfrm>
            <a:off x="0" y="5230813"/>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685800" indent="-6858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v"/>
            </a:pPr>
            <a:r>
              <a:rPr lang="en-US" altLang="en-US" sz="4000">
                <a:solidFill>
                  <a:schemeClr val="tx2"/>
                </a:solidFill>
                <a:latin typeface="Imprint MT Shadow" panose="04020605060303030202" pitchFamily="82" charset="0"/>
              </a:rPr>
              <a:t>He should have died in his youth, but he didn’t!! (God’s intervention??)  </a:t>
            </a:r>
          </a:p>
          <a:p>
            <a:pPr eaLnBrk="1" hangingPunct="1">
              <a:buFont typeface="Wingdings" panose="05000000000000000000" pitchFamily="2" charset="2"/>
              <a:buChar char="v"/>
            </a:pPr>
            <a:r>
              <a:rPr lang="en-US" altLang="en-US" sz="4000">
                <a:solidFill>
                  <a:schemeClr val="tx2"/>
                </a:solidFill>
                <a:latin typeface="Imprint MT Shadow" panose="04020605060303030202" pitchFamily="82" charset="0"/>
              </a:rPr>
              <a:t>Was likely impotent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500"/>
                                        <p:tgtEl>
                                          <p:spTgt spid="5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99"/>
                                        </p:tgtEl>
                                        <p:attrNameLst>
                                          <p:attrName>style.visibility</p:attrName>
                                        </p:attrNameLst>
                                      </p:cBhvr>
                                      <p:to>
                                        <p:strVal val="visible"/>
                                      </p:to>
                                    </p:set>
                                    <p:animEffect transition="in" filter="fade">
                                      <p:cBhvr>
                                        <p:cTn id="12" dur="2000"/>
                                        <p:tgtEl>
                                          <p:spTgt spid="81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animEffect transition="in" filter="fade">
                                      <p:cBhvr>
                                        <p:cTn id="17" dur="20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BD671-F1C4-45B0-8B8E-2EA61AB70B64}"/>
              </a:ext>
            </a:extLst>
          </p:cNvPr>
          <p:cNvSpPr/>
          <p:nvPr/>
        </p:nvSpPr>
        <p:spPr>
          <a:xfrm>
            <a:off x="25400" y="76200"/>
            <a:ext cx="9118600" cy="6986588"/>
          </a:xfrm>
          <a:prstGeom prst="rect">
            <a:avLst/>
          </a:prstGeom>
        </p:spPr>
        <p:txBody>
          <a:bodyPr>
            <a:spAutoFit/>
          </a:bodyPr>
          <a:lstStyle/>
          <a:p>
            <a:pPr marL="571500" indent="-571500">
              <a:buFont typeface="Wingdings" pitchFamily="2" charset="2"/>
              <a:buChar char="v"/>
              <a:defRPr/>
            </a:pPr>
            <a:r>
              <a:rPr lang="en-US" sz="4000" dirty="0">
                <a:solidFill>
                  <a:srgbClr val="000000"/>
                </a:solidFill>
                <a:latin typeface="Imprint MT Shadow" pitchFamily="82" charset="0"/>
              </a:rPr>
              <a:t>The Dutch (newly independent of Spain) and France did not want the Hapsburg empire to be united as it had been under Charles V (HRE)</a:t>
            </a:r>
            <a:endParaRPr lang="en-US" sz="4000" kern="0" dirty="0">
              <a:solidFill>
                <a:srgbClr val="000000"/>
              </a:solidFill>
              <a:latin typeface="Imprint MT Shadow" pitchFamily="82" charset="0"/>
              <a:ea typeface="+mj-ea"/>
              <a:cs typeface="+mj-cs"/>
            </a:endParaRPr>
          </a:p>
          <a:p>
            <a:pPr marL="571500" indent="-571500">
              <a:buFont typeface="Wingdings" pitchFamily="2" charset="2"/>
              <a:buChar char="v"/>
              <a:defRPr/>
            </a:pPr>
            <a:r>
              <a:rPr lang="en-US" sz="4000" kern="0" dirty="0">
                <a:solidFill>
                  <a:srgbClr val="000000"/>
                </a:solidFill>
                <a:latin typeface="Imprint MT Shadow" pitchFamily="82" charset="0"/>
                <a:ea typeface="+mj-ea"/>
                <a:cs typeface="+mj-cs"/>
              </a:rPr>
              <a:t>With no heir…Who would take control of Spain?</a:t>
            </a:r>
          </a:p>
          <a:p>
            <a:pPr marL="571500" indent="-571500">
              <a:buFont typeface="Wingdings" pitchFamily="2" charset="2"/>
              <a:buChar char="v"/>
              <a:defRPr/>
            </a:pPr>
            <a:r>
              <a:rPr lang="en-US" sz="4000" kern="0" dirty="0">
                <a:solidFill>
                  <a:srgbClr val="000000"/>
                </a:solidFill>
                <a:latin typeface="Imprint MT Shadow" pitchFamily="82" charset="0"/>
                <a:ea typeface="+mj-ea"/>
                <a:cs typeface="+mj-cs"/>
              </a:rPr>
              <a:t>3 claimants</a:t>
            </a:r>
          </a:p>
          <a:p>
            <a:pPr marL="1028700" lvl="1" indent="-571500">
              <a:buFont typeface="Wingdings" pitchFamily="2" charset="2"/>
              <a:buChar char="v"/>
              <a:defRPr/>
            </a:pPr>
            <a:r>
              <a:rPr lang="en-US" sz="3200" kern="0" dirty="0">
                <a:solidFill>
                  <a:srgbClr val="000000"/>
                </a:solidFill>
                <a:latin typeface="Imprint MT Shadow" pitchFamily="82" charset="0"/>
                <a:ea typeface="+mj-ea"/>
                <a:cs typeface="+mj-cs"/>
              </a:rPr>
              <a:t>Louis XIV’s grandson</a:t>
            </a:r>
          </a:p>
          <a:p>
            <a:pPr marL="1028700" lvl="1" indent="-571500">
              <a:buFont typeface="Wingdings" pitchFamily="2" charset="2"/>
              <a:buChar char="v"/>
              <a:defRPr/>
            </a:pPr>
            <a:r>
              <a:rPr lang="en-US" sz="3200" kern="0" dirty="0">
                <a:solidFill>
                  <a:srgbClr val="000000"/>
                </a:solidFill>
                <a:latin typeface="Imprint MT Shadow" pitchFamily="82" charset="0"/>
                <a:ea typeface="+mj-ea"/>
                <a:cs typeface="+mj-cs"/>
              </a:rPr>
              <a:t>Leopold I (HRE)’s son</a:t>
            </a:r>
          </a:p>
          <a:p>
            <a:pPr marL="1028700" lvl="1" indent="-571500">
              <a:buFont typeface="Wingdings" pitchFamily="2" charset="2"/>
              <a:buChar char="v"/>
              <a:defRPr/>
            </a:pPr>
            <a:r>
              <a:rPr lang="en-US" sz="3200" kern="0" dirty="0">
                <a:solidFill>
                  <a:srgbClr val="000000"/>
                </a:solidFill>
                <a:latin typeface="Imprint MT Shadow" pitchFamily="82" charset="0"/>
                <a:ea typeface="+mj-ea"/>
                <a:cs typeface="+mj-cs"/>
              </a:rPr>
              <a:t>Joseph Ferdinand of Bavaria (neither Bourbon nor Hapsburg!) related by marriage</a:t>
            </a:r>
          </a:p>
          <a:p>
            <a:pPr marL="571500" indent="-571500">
              <a:buFont typeface="Wingdings" pitchFamily="2" charset="2"/>
              <a:buChar char="v"/>
              <a:defRPr/>
            </a:pPr>
            <a:endParaRPr lang="en-US" sz="4000" kern="0" dirty="0">
              <a:solidFill>
                <a:srgbClr val="000000"/>
              </a:solidFill>
              <a:latin typeface="Imprint MT Shadow" pitchFamily="82" charset="0"/>
              <a:ea typeface="+mj-ea"/>
              <a:cs typeface="+mj-cs"/>
            </a:endParaRPr>
          </a:p>
        </p:txBody>
      </p:sp>
      <p:sp>
        <p:nvSpPr>
          <p:cNvPr id="6147" name="Rectangle 1">
            <a:extLst>
              <a:ext uri="{FF2B5EF4-FFF2-40B4-BE49-F238E27FC236}">
                <a16:creationId xmlns:a16="http://schemas.microsoft.com/office/drawing/2014/main" id="{E32EA2B8-3DBB-40D3-82C9-89E9D24942E2}"/>
              </a:ext>
            </a:extLst>
          </p:cNvPr>
          <p:cNvSpPr>
            <a:spLocks noChangeArrowheads="1"/>
          </p:cNvSpPr>
          <p:nvPr/>
        </p:nvSpPr>
        <p:spPr bwMode="auto">
          <a:xfrm>
            <a:off x="2514600" y="50292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r>
              <a:rPr lang="en-US" altLang="en-US">
                <a:latin typeface="Imprint MT Shadow" panose="04020605060303030202" pitchFamily="82" charset="0"/>
              </a:rPr>
            </a:b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par>
                          <p:cTn id="24" fill="hold" nodeType="afterGroup">
                            <p:stCondLst>
                              <p:cond delay="500"/>
                            </p:stCondLst>
                            <p:childTnLst>
                              <p:par>
                                <p:cTn id="25" presetID="53" presetClass="entr" presetSubtype="16"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p:cTn id="27"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6">
                                            <p:txEl>
                                              <p:pRg st="3" end="3"/>
                                            </p:txEl>
                                          </p:spTgt>
                                        </p:tgtEl>
                                      </p:cBhvr>
                                    </p:animEffect>
                                  </p:childTnLst>
                                </p:cTn>
                              </p:par>
                            </p:childTnLst>
                          </p:cTn>
                        </p:par>
                        <p:par>
                          <p:cTn id="30" fill="hold" nodeType="afterGroup">
                            <p:stCondLst>
                              <p:cond delay="1000"/>
                            </p:stCondLst>
                            <p:childTnLst>
                              <p:par>
                                <p:cTn id="31" presetID="53" presetClass="entr" presetSubtype="16" fill="hold" nodeType="after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p:cTn id="3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6">
                                            <p:txEl>
                                              <p:pRg st="4" end="4"/>
                                            </p:txEl>
                                          </p:spTgt>
                                        </p:tgtEl>
                                      </p:cBhvr>
                                    </p:animEffect>
                                  </p:childTnLst>
                                </p:cTn>
                              </p:par>
                            </p:childTnLst>
                          </p:cTn>
                        </p:par>
                        <p:par>
                          <p:cTn id="36" fill="hold" nodeType="afterGroup">
                            <p:stCondLst>
                              <p:cond delay="1500"/>
                            </p:stCondLst>
                            <p:childTnLst>
                              <p:par>
                                <p:cTn id="37" presetID="53" presetClass="entr" presetSubtype="16" fill="hold" nodeType="after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 calcmode="lin" valueType="num">
                                      <p:cBhvr>
                                        <p:cTn id="39"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europe1704">
            <a:extLst>
              <a:ext uri="{FF2B5EF4-FFF2-40B4-BE49-F238E27FC236}">
                <a16:creationId xmlns:a16="http://schemas.microsoft.com/office/drawing/2014/main" id="{F207AC1A-D655-4031-B01E-BD6676E20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400"/>
            <a:ext cx="8077200"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5F9683-4CEC-46BD-8FF5-E24724D3D81C}"/>
              </a:ext>
            </a:extLst>
          </p:cNvPr>
          <p:cNvSpPr/>
          <p:nvPr/>
        </p:nvSpPr>
        <p:spPr>
          <a:xfrm>
            <a:off x="0" y="76200"/>
            <a:ext cx="9144000" cy="6740525"/>
          </a:xfrm>
          <a:prstGeom prst="rect">
            <a:avLst/>
          </a:prstGeom>
        </p:spPr>
        <p:txBody>
          <a:bodyPr>
            <a:spAutoFit/>
          </a:bodyPr>
          <a:lstStyle/>
          <a:p>
            <a:pPr marL="571500" indent="-571500">
              <a:buFont typeface="Wingdings" pitchFamily="2" charset="2"/>
              <a:buChar char="v"/>
              <a:defRPr/>
            </a:pPr>
            <a:r>
              <a:rPr lang="en-US" sz="4000" dirty="0">
                <a:latin typeface="Imprint MT Shadow" pitchFamily="82" charset="0"/>
              </a:rPr>
              <a:t>As Charles weakened William III and Louis agree that the Hapsburg domains should be </a:t>
            </a:r>
            <a:r>
              <a:rPr lang="en-US" sz="4000" b="1" u="sng" dirty="0">
                <a:latin typeface="Imprint MT Shadow" pitchFamily="82" charset="0"/>
              </a:rPr>
              <a:t>split</a:t>
            </a:r>
            <a:r>
              <a:rPr lang="en-US" sz="4000" dirty="0">
                <a:latin typeface="Imprint MT Shadow" pitchFamily="82" charset="0"/>
              </a:rPr>
              <a:t> between France and Austria. (1698)</a:t>
            </a:r>
          </a:p>
          <a:p>
            <a:pPr marL="571500" indent="-571500">
              <a:buFont typeface="Wingdings" pitchFamily="2" charset="2"/>
              <a:buChar char="v"/>
              <a:defRPr/>
            </a:pPr>
            <a:r>
              <a:rPr lang="en-US" sz="3200" i="1" u="sng" dirty="0">
                <a:latin typeface="Imprint MT Shadow" pitchFamily="82" charset="0"/>
              </a:rPr>
              <a:t>All this was done while Charles II was still alive!</a:t>
            </a:r>
            <a:endParaRPr lang="en-US" sz="4000" kern="0" dirty="0">
              <a:solidFill>
                <a:srgbClr val="000000"/>
              </a:solidFill>
              <a:latin typeface="Imprint MT Shadow" pitchFamily="82" charset="0"/>
            </a:endParaRPr>
          </a:p>
          <a:p>
            <a:pPr marL="571500" indent="-571500">
              <a:buFont typeface="Wingdings" pitchFamily="2" charset="2"/>
              <a:buChar char="v"/>
              <a:defRPr/>
            </a:pPr>
            <a:r>
              <a:rPr lang="en-US" sz="4000" dirty="0">
                <a:solidFill>
                  <a:srgbClr val="000000"/>
                </a:solidFill>
                <a:latin typeface="Imprint MT Shadow" pitchFamily="82" charset="0"/>
              </a:rPr>
              <a:t>When Charles II found out about this.  He was so angry that he changed his will leaving everything to Joseph Ferdinand.  </a:t>
            </a:r>
          </a:p>
          <a:p>
            <a:pPr marL="571500" indent="-571500">
              <a:buFont typeface="Wingdings" pitchFamily="2" charset="2"/>
              <a:buChar char="v"/>
              <a:defRPr/>
            </a:pPr>
            <a:r>
              <a:rPr lang="en-US" sz="4000" dirty="0">
                <a:solidFill>
                  <a:srgbClr val="000000"/>
                </a:solidFill>
                <a:latin typeface="Imprint MT Shadow" pitchFamily="82" charset="0"/>
              </a:rPr>
              <a:t>1699 JF dies!</a:t>
            </a:r>
            <a:endParaRPr lang="en-US" sz="4000" dirty="0">
              <a:latin typeface="Arial" charset="0"/>
            </a:endParaRPr>
          </a:p>
          <a:p>
            <a:pPr marL="571500" indent="-571500">
              <a:buFont typeface="Wingdings" pitchFamily="2" charset="2"/>
              <a:buChar char="v"/>
              <a:defRPr/>
            </a:pPr>
            <a:endParaRPr lang="en-US" sz="40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7F25D7-7E16-42C0-A550-3894E3D861EF}"/>
              </a:ext>
            </a:extLst>
          </p:cNvPr>
          <p:cNvSpPr txBox="1"/>
          <p:nvPr/>
        </p:nvSpPr>
        <p:spPr>
          <a:xfrm>
            <a:off x="30163" y="1143000"/>
            <a:ext cx="8963025" cy="4400550"/>
          </a:xfrm>
          <a:prstGeom prst="rect">
            <a:avLst/>
          </a:prstGeom>
          <a:noFill/>
        </p:spPr>
        <p:txBody>
          <a:bodyPr>
            <a:spAutoFit/>
          </a:bodyPr>
          <a:lstStyle/>
          <a:p>
            <a:pPr marL="571500" indent="-571500">
              <a:buFont typeface="Wingdings" pitchFamily="2" charset="2"/>
              <a:buChar char="v"/>
              <a:defRPr/>
            </a:pPr>
            <a:r>
              <a:rPr lang="en-US" sz="4000" kern="0" dirty="0">
                <a:solidFill>
                  <a:srgbClr val="000000"/>
                </a:solidFill>
                <a:latin typeface="Imprint MT Shadow" pitchFamily="82" charset="0"/>
                <a:ea typeface="+mj-ea"/>
                <a:cs typeface="+mj-cs"/>
              </a:rPr>
              <a:t>Louis and William negotiate partition treaty again dividing Spanish possessions in Europe.</a:t>
            </a:r>
          </a:p>
          <a:p>
            <a:pPr>
              <a:defRPr/>
            </a:pPr>
            <a:endParaRPr lang="en-US" sz="4000" kern="0" dirty="0">
              <a:solidFill>
                <a:srgbClr val="000000"/>
              </a:solidFill>
              <a:latin typeface="Imprint MT Shadow" pitchFamily="82" charset="0"/>
              <a:ea typeface="+mj-ea"/>
              <a:cs typeface="+mj-cs"/>
            </a:endParaRPr>
          </a:p>
          <a:p>
            <a:pPr marL="571500" indent="-571500">
              <a:buFont typeface="Wingdings" pitchFamily="2" charset="2"/>
              <a:buChar char="v"/>
              <a:defRPr/>
            </a:pPr>
            <a:r>
              <a:rPr lang="en-US" sz="4000" kern="0" dirty="0">
                <a:solidFill>
                  <a:srgbClr val="000000"/>
                </a:solidFill>
                <a:latin typeface="Imprint MT Shadow" pitchFamily="82" charset="0"/>
                <a:ea typeface="+mj-ea"/>
                <a:cs typeface="+mj-cs"/>
              </a:rPr>
              <a:t>Charles changes his will to favor Bourbon claim (Philip, second grandson)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heel(1)">
                                      <p:cBhvr>
                                        <p:cTn id="12"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F92F367-7601-4251-9900-7E3BD5BCF1FB}"/>
              </a:ext>
            </a:extLst>
          </p:cNvPr>
          <p:cNvSpPr>
            <a:spLocks noGrp="1" noChangeArrowheads="1"/>
          </p:cNvSpPr>
          <p:nvPr>
            <p:ph type="title" idx="4294967295"/>
          </p:nvPr>
        </p:nvSpPr>
        <p:spPr>
          <a:xfrm>
            <a:off x="0" y="2514600"/>
            <a:ext cx="9144000" cy="1143000"/>
          </a:xfrm>
        </p:spPr>
        <p:txBody>
          <a:bodyPr/>
          <a:lstStyle/>
          <a:p>
            <a:pPr marL="571500" indent="-571500" eaLnBrk="1" hangingPunct="1">
              <a:buFont typeface="Wingdings" panose="05000000000000000000" pitchFamily="2" charset="2"/>
              <a:buChar char="v"/>
            </a:pPr>
            <a:r>
              <a:rPr lang="en-US" altLang="en-US" sz="4000">
                <a:latin typeface="Imprint MT Shadow" panose="04020605060303030202" pitchFamily="82" charset="0"/>
              </a:rPr>
              <a:t>Louis accepted the throne on behalf of his Grandson Philip, causing a huge uproar among the powers.   This meant that a Bourbon would now sit on the throne of Spain AND France.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A526230-BC2E-4C0E-A222-2DC7A6EB76E0}"/>
              </a:ext>
            </a:extLst>
          </p:cNvPr>
          <p:cNvSpPr>
            <a:spLocks noGrp="1" noChangeArrowheads="1"/>
          </p:cNvSpPr>
          <p:nvPr>
            <p:ph type="title" idx="4294967295"/>
          </p:nvPr>
        </p:nvSpPr>
        <p:spPr>
          <a:xfrm>
            <a:off x="0" y="274638"/>
            <a:ext cx="9144000" cy="868362"/>
          </a:xfrm>
        </p:spPr>
        <p:txBody>
          <a:bodyPr/>
          <a:lstStyle/>
          <a:p>
            <a:pPr marL="571500" indent="-571500" eaLnBrk="1" hangingPunct="1">
              <a:buFont typeface="Wingdings" panose="05000000000000000000" pitchFamily="2" charset="2"/>
              <a:buChar char="v"/>
            </a:pPr>
            <a:r>
              <a:rPr lang="en-US" altLang="en-US" sz="4000">
                <a:latin typeface="Imprint MT Shadow" panose="04020605060303030202" pitchFamily="82" charset="0"/>
              </a:rPr>
              <a:t>One diplomat even cried out that </a:t>
            </a:r>
            <a:br>
              <a:rPr lang="en-US" altLang="en-US" sz="4000">
                <a:latin typeface="Imprint MT Shadow" panose="04020605060303030202" pitchFamily="82" charset="0"/>
              </a:rPr>
            </a:br>
            <a:r>
              <a:rPr lang="en-US" altLang="en-US" sz="4000">
                <a:latin typeface="Imprint MT Shadow" panose="04020605060303030202" pitchFamily="82" charset="0"/>
              </a:rPr>
              <a:t>“The Pyrenees are no more!”</a:t>
            </a:r>
          </a:p>
        </p:txBody>
      </p:sp>
      <p:pic>
        <p:nvPicPr>
          <p:cNvPr id="11267" name="Picture 5" descr="europe1713_large">
            <a:extLst>
              <a:ext uri="{FF2B5EF4-FFF2-40B4-BE49-F238E27FC236}">
                <a16:creationId xmlns:a16="http://schemas.microsoft.com/office/drawing/2014/main" id="{6B547959-D950-4B52-B940-480510422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12863"/>
            <a:ext cx="6781800"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9D9520-B827-4C25-AB03-C419F5CE6034}"/>
              </a:ext>
            </a:extLst>
          </p:cNvPr>
          <p:cNvSpPr txBox="1"/>
          <p:nvPr/>
        </p:nvSpPr>
        <p:spPr>
          <a:xfrm>
            <a:off x="0" y="609600"/>
            <a:ext cx="9144000" cy="5170488"/>
          </a:xfrm>
          <a:prstGeom prst="rect">
            <a:avLst/>
          </a:prstGeom>
          <a:noFill/>
        </p:spPr>
        <p:txBody>
          <a:bodyPr>
            <a:spAutoFit/>
          </a:bodyPr>
          <a:lstStyle/>
          <a:p>
            <a:pPr marL="571500" indent="-571500">
              <a:buFont typeface="Wingdings" pitchFamily="2" charset="2"/>
              <a:buChar char="v"/>
              <a:defRPr/>
            </a:pPr>
            <a:r>
              <a:rPr lang="en-US" sz="4000" kern="0" dirty="0">
                <a:solidFill>
                  <a:srgbClr val="000000"/>
                </a:solidFill>
                <a:latin typeface="Imprint MT Shadow" pitchFamily="82" charset="0"/>
                <a:ea typeface="+mj-ea"/>
                <a:cs typeface="+mj-cs"/>
              </a:rPr>
              <a:t>The fight was really a French Austrian issue, but nothing in Europe is ever that simple…</a:t>
            </a:r>
          </a:p>
          <a:p>
            <a:pPr marL="571500" indent="-571500">
              <a:buFont typeface="Wingdings" pitchFamily="2" charset="2"/>
              <a:buChar char="v"/>
              <a:defRPr/>
            </a:pPr>
            <a:r>
              <a:rPr lang="en-US" sz="4000" dirty="0">
                <a:latin typeface="Imprint MT Shadow" pitchFamily="82" charset="0"/>
              </a:rPr>
              <a:t>Alarmed by France's ambitious demands, England and Holland enter the fray in 1702 in support of the Austrian emperor.  </a:t>
            </a:r>
          </a:p>
          <a:p>
            <a:pPr marL="1028700" lvl="1" indent="-571500">
              <a:buFont typeface="Wingdings" pitchFamily="2" charset="2"/>
              <a:buChar char="v"/>
              <a:defRPr/>
            </a:pPr>
            <a:r>
              <a:rPr lang="en-US" sz="3200" dirty="0">
                <a:latin typeface="Imprint MT Shadow" pitchFamily="82" charset="0"/>
              </a:rPr>
              <a:t>(2 protestant nations fighting for the HRE) </a:t>
            </a:r>
          </a:p>
          <a:p>
            <a:pPr>
              <a:defRPr/>
            </a:pPr>
            <a:endParaRPr lang="en-US" dirty="0">
              <a:latin typeface="Imprint MT Shadow"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F72A1C7-8C6A-451B-9CDC-DED20A7DAFB2}"/>
              </a:ext>
            </a:extLst>
          </p:cNvPr>
          <p:cNvSpPr>
            <a:spLocks noGrp="1" noChangeArrowheads="1"/>
          </p:cNvSpPr>
          <p:nvPr>
            <p:ph type="title" idx="4294967295"/>
          </p:nvPr>
        </p:nvSpPr>
        <p:spPr>
          <a:xfrm>
            <a:off x="30163" y="2971800"/>
            <a:ext cx="5867400" cy="1143000"/>
          </a:xfrm>
        </p:spPr>
        <p:txBody>
          <a:bodyPr/>
          <a:lstStyle/>
          <a:p>
            <a:pPr marL="571500" indent="-571500" algn="l" eaLnBrk="1" hangingPunct="1">
              <a:buFont typeface="Wingdings" panose="05000000000000000000" pitchFamily="2" charset="2"/>
              <a:buChar char="v"/>
            </a:pPr>
            <a:r>
              <a:rPr lang="en-US" altLang="en-US" sz="4000">
                <a:latin typeface="Imprint MT Shadow" panose="04020605060303030202" pitchFamily="82" charset="0"/>
              </a:rPr>
              <a:t>This alliance was called the </a:t>
            </a:r>
            <a:r>
              <a:rPr lang="en-US" altLang="en-US" sz="4000" b="1" i="1">
                <a:latin typeface="Imprint MT Shadow" panose="04020605060303030202" pitchFamily="82" charset="0"/>
              </a:rPr>
              <a:t>Grand Alliance</a:t>
            </a:r>
            <a:r>
              <a:rPr lang="en-US" altLang="en-US" sz="4000">
                <a:latin typeface="Imprint MT Shadow" panose="04020605060303030202" pitchFamily="82" charset="0"/>
              </a:rPr>
              <a:t>.  William died two years later, in 1703.  His  sister in law (Mary’s sister) Anne inherited the throne.  The Grand Alliance held… and Anne took up her brother- in- law’s war.</a:t>
            </a:r>
          </a:p>
        </p:txBody>
      </p:sp>
      <p:pic>
        <p:nvPicPr>
          <p:cNvPr id="17413" name="Picture 5" descr="dre108">
            <a:extLst>
              <a:ext uri="{FF2B5EF4-FFF2-40B4-BE49-F238E27FC236}">
                <a16:creationId xmlns:a16="http://schemas.microsoft.com/office/drawing/2014/main" id="{24D7080F-58C7-49D9-95A2-AA8B647E0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676400"/>
            <a:ext cx="3352800" cy="41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 calcmode="lin" valueType="num">
                                      <p:cBhvr additive="base">
                                        <p:cTn id="7" dur="5000" fill="hold"/>
                                        <p:tgtEl>
                                          <p:spTgt spid="17413"/>
                                        </p:tgtEl>
                                        <p:attrNameLst>
                                          <p:attrName>ppt_x</p:attrName>
                                        </p:attrNameLst>
                                      </p:cBhvr>
                                      <p:tavLst>
                                        <p:tav tm="0">
                                          <p:val>
                                            <p:strVal val="#ppt_x"/>
                                          </p:val>
                                        </p:tav>
                                        <p:tav tm="100000">
                                          <p:val>
                                            <p:strVal val="#ppt_x"/>
                                          </p:val>
                                        </p:tav>
                                      </p:tavLst>
                                    </p:anim>
                                    <p:anim calcmode="lin" valueType="num">
                                      <p:cBhvr additive="base">
                                        <p:cTn id="8" dur="5000" fill="hold"/>
                                        <p:tgtEl>
                                          <p:spTgt spid="174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72AEC2E-1904-4AB7-95AE-F12F3D81920B}"/>
              </a:ext>
            </a:extLst>
          </p:cNvPr>
          <p:cNvSpPr>
            <a:spLocks noGrp="1" noChangeArrowheads="1"/>
          </p:cNvSpPr>
          <p:nvPr>
            <p:ph type="title" idx="4294967295"/>
          </p:nvPr>
        </p:nvSpPr>
        <p:spPr>
          <a:xfrm>
            <a:off x="0" y="76200"/>
            <a:ext cx="9144000" cy="563563"/>
          </a:xfrm>
        </p:spPr>
        <p:txBody>
          <a:bodyPr/>
          <a:lstStyle/>
          <a:p>
            <a:pPr marL="571500" indent="-571500" eaLnBrk="1" hangingPunct="1">
              <a:buFont typeface="Wingdings" panose="05000000000000000000" pitchFamily="2" charset="2"/>
              <a:buChar char="v"/>
            </a:pPr>
            <a:r>
              <a:rPr lang="en-US" altLang="en-US" sz="4000">
                <a:latin typeface="Imprint MT Shadow" panose="04020605060303030202" pitchFamily="82" charset="0"/>
              </a:rPr>
              <a:t>Battle of Blenheim (1704)…</a:t>
            </a:r>
          </a:p>
        </p:txBody>
      </p:sp>
      <p:pic>
        <p:nvPicPr>
          <p:cNvPr id="14339" name="Picture 5" descr="Battle%20of%20Blenheim">
            <a:extLst>
              <a:ext uri="{FF2B5EF4-FFF2-40B4-BE49-F238E27FC236}">
                <a16:creationId xmlns:a16="http://schemas.microsoft.com/office/drawing/2014/main" id="{E5D65B35-5805-4F4E-B2A5-D0C343D5C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85800"/>
            <a:ext cx="7848600" cy="609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9DE08A03-4D68-4C44-961C-64A701BE7457}"/>
              </a:ext>
            </a:extLst>
          </p:cNvPr>
          <p:cNvSpPr>
            <a:spLocks noGrp="1" noChangeArrowheads="1"/>
          </p:cNvSpPr>
          <p:nvPr>
            <p:ph type="title"/>
          </p:nvPr>
        </p:nvSpPr>
        <p:spPr/>
        <p:txBody>
          <a:bodyPr/>
          <a:lstStyle/>
          <a:p>
            <a:pPr marL="571500" indent="-571500" eaLnBrk="1" hangingPunct="1">
              <a:buFont typeface="Wingdings" panose="05000000000000000000" pitchFamily="2" charset="2"/>
              <a:buChar char="v"/>
            </a:pPr>
            <a:endParaRPr lang="en-US" altLang="en-US">
              <a:latin typeface="Imprint MT Shadow" panose="04020605060303030202" pitchFamily="82" charset="0"/>
            </a:endParaRPr>
          </a:p>
        </p:txBody>
      </p:sp>
      <p:sp>
        <p:nvSpPr>
          <p:cNvPr id="15363" name="Rectangle 3">
            <a:extLst>
              <a:ext uri="{FF2B5EF4-FFF2-40B4-BE49-F238E27FC236}">
                <a16:creationId xmlns:a16="http://schemas.microsoft.com/office/drawing/2014/main" id="{915221C5-EFFE-45D0-B1F0-A0D9D07571AC}"/>
              </a:ext>
            </a:extLst>
          </p:cNvPr>
          <p:cNvSpPr>
            <a:spLocks noGrp="1" noChangeArrowheads="1"/>
          </p:cNvSpPr>
          <p:nvPr>
            <p:ph type="body" idx="1"/>
          </p:nvPr>
        </p:nvSpPr>
        <p:spPr/>
        <p:txBody>
          <a:bodyPr/>
          <a:lstStyle/>
          <a:p>
            <a:pPr eaLnBrk="1" hangingPunct="1"/>
            <a:endParaRPr lang="en-US" altLang="en-US"/>
          </a:p>
        </p:txBody>
      </p:sp>
      <p:pic>
        <p:nvPicPr>
          <p:cNvPr id="15364" name="Picture 5" descr="Woodstock%20Blenheim%20Palace">
            <a:extLst>
              <a:ext uri="{FF2B5EF4-FFF2-40B4-BE49-F238E27FC236}">
                <a16:creationId xmlns:a16="http://schemas.microsoft.com/office/drawing/2014/main" id="{E2ED076A-53B1-42D5-ABCE-28CB131DED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6713"/>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C53E5E7-CFF0-4ACD-8D7B-843A38DA7744}"/>
              </a:ext>
            </a:extLst>
          </p:cNvPr>
          <p:cNvSpPr>
            <a:spLocks noGrp="1" noChangeArrowheads="1"/>
          </p:cNvSpPr>
          <p:nvPr>
            <p:ph type="title"/>
          </p:nvPr>
        </p:nvSpPr>
        <p:spPr/>
        <p:txBody>
          <a:bodyPr/>
          <a:lstStyle/>
          <a:p>
            <a:pPr marL="571500" indent="-571500" eaLnBrk="1" hangingPunct="1">
              <a:buFont typeface="Wingdings" panose="05000000000000000000" pitchFamily="2" charset="2"/>
              <a:buChar char="v"/>
            </a:pPr>
            <a:endParaRPr lang="en-US" altLang="en-US">
              <a:latin typeface="Imprint MT Shadow" panose="04020605060303030202" pitchFamily="82" charset="0"/>
            </a:endParaRPr>
          </a:p>
        </p:txBody>
      </p:sp>
      <p:sp>
        <p:nvSpPr>
          <p:cNvPr id="16387" name="Rectangle 3">
            <a:extLst>
              <a:ext uri="{FF2B5EF4-FFF2-40B4-BE49-F238E27FC236}">
                <a16:creationId xmlns:a16="http://schemas.microsoft.com/office/drawing/2014/main" id="{1D3DFADE-F0EE-4DBB-A231-DD4DF7961A62}"/>
              </a:ext>
            </a:extLst>
          </p:cNvPr>
          <p:cNvSpPr>
            <a:spLocks noGrp="1" noChangeArrowheads="1"/>
          </p:cNvSpPr>
          <p:nvPr>
            <p:ph type="body" idx="1"/>
          </p:nvPr>
        </p:nvSpPr>
        <p:spPr/>
        <p:txBody>
          <a:bodyPr/>
          <a:lstStyle/>
          <a:p>
            <a:pPr eaLnBrk="1" hangingPunct="1"/>
            <a:endParaRPr lang="en-US" altLang="en-US"/>
          </a:p>
        </p:txBody>
      </p:sp>
      <p:pic>
        <p:nvPicPr>
          <p:cNvPr id="16388" name="Picture 7" descr="03">
            <a:extLst>
              <a:ext uri="{FF2B5EF4-FFF2-40B4-BE49-F238E27FC236}">
                <a16:creationId xmlns:a16="http://schemas.microsoft.com/office/drawing/2014/main" id="{CABAABFE-E210-435E-89F9-93F762A8A9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4995649-E699-4A2D-AA91-93055CDED70D}"/>
              </a:ext>
            </a:extLst>
          </p:cNvPr>
          <p:cNvSpPr>
            <a:spLocks noGrp="1" noChangeArrowheads="1"/>
          </p:cNvSpPr>
          <p:nvPr>
            <p:ph type="title"/>
          </p:nvPr>
        </p:nvSpPr>
        <p:spPr/>
        <p:txBody>
          <a:bodyPr/>
          <a:lstStyle/>
          <a:p>
            <a:pPr marL="571500" indent="-571500" eaLnBrk="1" hangingPunct="1">
              <a:buFont typeface="Wingdings" panose="05000000000000000000" pitchFamily="2" charset="2"/>
              <a:buChar char="v"/>
            </a:pPr>
            <a:endParaRPr lang="en-US" altLang="en-US">
              <a:latin typeface="Imprint MT Shadow" panose="04020605060303030202" pitchFamily="82" charset="0"/>
            </a:endParaRPr>
          </a:p>
        </p:txBody>
      </p:sp>
      <p:sp>
        <p:nvSpPr>
          <p:cNvPr id="17411" name="Rectangle 3">
            <a:extLst>
              <a:ext uri="{FF2B5EF4-FFF2-40B4-BE49-F238E27FC236}">
                <a16:creationId xmlns:a16="http://schemas.microsoft.com/office/drawing/2014/main" id="{A83FBCAA-6E57-4CB6-9F54-44DFB1815C59}"/>
              </a:ext>
            </a:extLst>
          </p:cNvPr>
          <p:cNvSpPr>
            <a:spLocks noGrp="1" noChangeArrowheads="1"/>
          </p:cNvSpPr>
          <p:nvPr>
            <p:ph type="body" idx="1"/>
          </p:nvPr>
        </p:nvSpPr>
        <p:spPr/>
        <p:txBody>
          <a:bodyPr/>
          <a:lstStyle/>
          <a:p>
            <a:pPr eaLnBrk="1" hangingPunct="1"/>
            <a:endParaRPr lang="en-US" altLang="en-US"/>
          </a:p>
        </p:txBody>
      </p:sp>
      <p:pic>
        <p:nvPicPr>
          <p:cNvPr id="17412" name="Picture 7" descr="ib68bbbp">
            <a:extLst>
              <a:ext uri="{FF2B5EF4-FFF2-40B4-BE49-F238E27FC236}">
                <a16:creationId xmlns:a16="http://schemas.microsoft.com/office/drawing/2014/main" id="{89E55A8D-BFCB-4D42-9B97-E8837737D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3" name="Picture 9" descr="johnchurchill1650">
            <a:extLst>
              <a:ext uri="{FF2B5EF4-FFF2-40B4-BE49-F238E27FC236}">
                <a16:creationId xmlns:a16="http://schemas.microsoft.com/office/drawing/2014/main" id="{C1B1C497-261E-4CE2-85BA-0C927C3499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76600"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winston-churchill">
            <a:extLst>
              <a:ext uri="{FF2B5EF4-FFF2-40B4-BE49-F238E27FC236}">
                <a16:creationId xmlns:a16="http://schemas.microsoft.com/office/drawing/2014/main" id="{7D929593-A98C-42EF-A6F7-48F01EDB5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914400"/>
            <a:ext cx="405606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Picture 13" descr="Blenbed">
            <a:extLst>
              <a:ext uri="{FF2B5EF4-FFF2-40B4-BE49-F238E27FC236}">
                <a16:creationId xmlns:a16="http://schemas.microsoft.com/office/drawing/2014/main" id="{56312C09-01CA-4EF8-8D93-86BBC1508B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109913"/>
            <a:ext cx="3962400"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fade">
                                      <p:cBhvr>
                                        <p:cTn id="7" dur="2000"/>
                                        <p:tgtEl>
                                          <p:spTgt spid="266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637"/>
                                        </p:tgtEl>
                                        <p:attrNameLst>
                                          <p:attrName>style.visibility</p:attrName>
                                        </p:attrNameLst>
                                      </p:cBhvr>
                                      <p:to>
                                        <p:strVal val="visible"/>
                                      </p:to>
                                    </p:set>
                                    <p:animEffect transition="in" filter="fade">
                                      <p:cBhvr>
                                        <p:cTn id="12" dur="2000"/>
                                        <p:tgtEl>
                                          <p:spTgt spid="266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6635"/>
                                        </p:tgtEl>
                                        <p:attrNameLst>
                                          <p:attrName>style.visibility</p:attrName>
                                        </p:attrNameLst>
                                      </p:cBhvr>
                                      <p:to>
                                        <p:strVal val="visible"/>
                                      </p:to>
                                    </p:set>
                                    <p:animEffect transition="in" filter="fade">
                                      <p:cBhvr>
                                        <p:cTn id="17" dur="2000"/>
                                        <p:tgtEl>
                                          <p:spTgt spid="26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mapEurpec1715p591">
            <a:extLst>
              <a:ext uri="{FF2B5EF4-FFF2-40B4-BE49-F238E27FC236}">
                <a16:creationId xmlns:a16="http://schemas.microsoft.com/office/drawing/2014/main" id="{DC709414-E8D0-4D90-BFFF-31F363217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52400"/>
            <a:ext cx="3205163"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5A2139C-6AB7-4006-8D83-B158A68D3044}"/>
              </a:ext>
            </a:extLst>
          </p:cNvPr>
          <p:cNvSpPr txBox="1"/>
          <p:nvPr/>
        </p:nvSpPr>
        <p:spPr>
          <a:xfrm>
            <a:off x="0" y="0"/>
            <a:ext cx="5486400" cy="7110413"/>
          </a:xfrm>
          <a:prstGeom prst="rect">
            <a:avLst/>
          </a:prstGeom>
          <a:noFill/>
        </p:spPr>
        <p:txBody>
          <a:bodyPr>
            <a:spAutoFit/>
          </a:bodyPr>
          <a:lstStyle/>
          <a:p>
            <a:pPr>
              <a:defRPr/>
            </a:pPr>
            <a:r>
              <a:rPr lang="en-US" sz="4000" dirty="0">
                <a:latin typeface="Imprint MT Shadow" pitchFamily="82" charset="0"/>
              </a:rPr>
              <a:t>Treaties of Utrecht 1713</a:t>
            </a:r>
          </a:p>
          <a:p>
            <a:pPr marL="571500" indent="-571500">
              <a:buFont typeface="Wingdings" pitchFamily="2" charset="2"/>
              <a:buChar char="v"/>
              <a:defRPr/>
            </a:pPr>
            <a:r>
              <a:rPr lang="en-US" sz="3200" dirty="0">
                <a:latin typeface="Imprint MT Shadow" pitchFamily="82" charset="0"/>
              </a:rPr>
              <a:t>Philip V is King of Spain but relinquishes all rights to the throne of France</a:t>
            </a:r>
          </a:p>
          <a:p>
            <a:pPr marL="571500" indent="-571500">
              <a:buFont typeface="Wingdings" pitchFamily="2" charset="2"/>
              <a:buChar char="v"/>
              <a:defRPr/>
            </a:pPr>
            <a:r>
              <a:rPr lang="en-US" sz="3200" dirty="0">
                <a:latin typeface="Imprint MT Shadow" pitchFamily="82" charset="0"/>
              </a:rPr>
              <a:t>Spanish Netherlands ceded to Austria</a:t>
            </a:r>
          </a:p>
          <a:p>
            <a:pPr marL="571500" indent="-571500">
              <a:buFont typeface="Wingdings" pitchFamily="2" charset="2"/>
              <a:buChar char="v"/>
              <a:defRPr/>
            </a:pPr>
            <a:r>
              <a:rPr lang="en-US" sz="3200" dirty="0">
                <a:latin typeface="Imprint MT Shadow" pitchFamily="82" charset="0"/>
              </a:rPr>
              <a:t>Brandenburg is renamed Prussia and has a King!</a:t>
            </a:r>
          </a:p>
          <a:p>
            <a:pPr marL="1028700" lvl="1" indent="-571500">
              <a:buFont typeface="Wingdings" pitchFamily="2" charset="2"/>
              <a:buChar char="v"/>
              <a:defRPr/>
            </a:pPr>
            <a:r>
              <a:rPr lang="en-US" sz="3200" dirty="0">
                <a:latin typeface="Imprint MT Shadow" pitchFamily="82" charset="0"/>
              </a:rPr>
              <a:t>Alsace is ceded back to France</a:t>
            </a:r>
          </a:p>
          <a:p>
            <a:pPr marL="571500" indent="-571500">
              <a:buFont typeface="Wingdings" pitchFamily="2" charset="2"/>
              <a:buChar char="v"/>
              <a:defRPr/>
            </a:pPr>
            <a:r>
              <a:rPr lang="en-US" sz="3200" dirty="0">
                <a:latin typeface="Imprint MT Shadow" pitchFamily="82" charset="0"/>
              </a:rPr>
              <a:t>Britain and Netherlands gain slaving rights to Spanish colonies</a:t>
            </a:r>
          </a:p>
          <a:p>
            <a:pPr marL="571500" indent="-571500">
              <a:buFont typeface="Wingdings" pitchFamily="2" charset="2"/>
              <a:buChar char="v"/>
              <a:defRPr/>
            </a:pPr>
            <a:endParaRPr lang="en-US" sz="3200" dirty="0">
              <a:latin typeface="Imprint MT Shadow" pitchFamily="82" charset="0"/>
            </a:endParaRPr>
          </a:p>
        </p:txBody>
      </p:sp>
      <p:pic>
        <p:nvPicPr>
          <p:cNvPr id="20485" name="Picture 5">
            <a:extLst>
              <a:ext uri="{FF2B5EF4-FFF2-40B4-BE49-F238E27FC236}">
                <a16:creationId xmlns:a16="http://schemas.microsoft.com/office/drawing/2014/main" id="{FDE23AA2-CFB4-4A7C-8C8C-9F2B57E21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013" y="3840163"/>
            <a:ext cx="2903537"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fade">
                                      <p:cBhvr>
                                        <p:cTn id="12" dur="500"/>
                                        <p:tgtEl>
                                          <p:spTgt spid="204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0485"/>
                                        </p:tgtEl>
                                        <p:attrNameLst>
                                          <p:attrName>style.visibility</p:attrName>
                                        </p:attrNameLst>
                                      </p:cBhvr>
                                      <p:to>
                                        <p:strVal val="visible"/>
                                      </p:to>
                                    </p:set>
                                    <p:animEffect transition="in" filter="fade">
                                      <p:cBhvr>
                                        <p:cTn id="35"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298B526-B846-4047-896E-B8B54E81C7AF}"/>
              </a:ext>
            </a:extLst>
          </p:cNvPr>
          <p:cNvSpPr>
            <a:spLocks noGrp="1" noChangeArrowheads="1"/>
          </p:cNvSpPr>
          <p:nvPr>
            <p:ph type="title"/>
          </p:nvPr>
        </p:nvSpPr>
        <p:spPr>
          <a:xfrm>
            <a:off x="0" y="533400"/>
            <a:ext cx="9144000" cy="868363"/>
          </a:xfrm>
        </p:spPr>
        <p:txBody>
          <a:bodyPr/>
          <a:lstStyle/>
          <a:p>
            <a:pPr marL="685800" indent="-685800" algn="l" eaLnBrk="1" hangingPunct="1">
              <a:buFont typeface="Wingdings" panose="05000000000000000000" pitchFamily="2" charset="2"/>
              <a:buChar char="v"/>
            </a:pPr>
            <a:r>
              <a:rPr lang="en-US" altLang="en-US" sz="4800" b="1">
                <a:solidFill>
                  <a:srgbClr val="FF0000"/>
                </a:solidFill>
                <a:latin typeface="Imprint MT Shadow" panose="04020605060303030202" pitchFamily="82" charset="0"/>
              </a:rPr>
              <a:t>The English emerge as the clear victors</a:t>
            </a:r>
            <a:r>
              <a:rPr lang="en-US" altLang="en-US" sz="4800">
                <a:solidFill>
                  <a:srgbClr val="FF0000"/>
                </a:solidFill>
                <a:latin typeface="Imprint MT Shadow" panose="04020605060303030202" pitchFamily="82" charset="0"/>
              </a:rPr>
              <a:t>.</a:t>
            </a:r>
            <a:r>
              <a:rPr lang="en-US" altLang="en-US" sz="4000">
                <a:solidFill>
                  <a:srgbClr val="FF0000"/>
                </a:solidFill>
                <a:latin typeface="Imprint MT Shadow" panose="04020605060303030202" pitchFamily="82" charset="0"/>
              </a:rPr>
              <a:t>  </a:t>
            </a:r>
            <a:br>
              <a:rPr lang="en-US" altLang="en-US" sz="4000">
                <a:solidFill>
                  <a:srgbClr val="FF0000"/>
                </a:solidFill>
                <a:latin typeface="Imprint MT Shadow" panose="04020605060303030202" pitchFamily="82" charset="0"/>
              </a:rPr>
            </a:br>
            <a:endParaRPr lang="en-US" altLang="en-US" sz="4000">
              <a:solidFill>
                <a:srgbClr val="FF0000"/>
              </a:solidFill>
              <a:latin typeface="Imprint MT Shadow" panose="04020605060303030202" pitchFamily="82" charset="0"/>
            </a:endParaRPr>
          </a:p>
        </p:txBody>
      </p:sp>
      <p:sp>
        <p:nvSpPr>
          <p:cNvPr id="50179" name="Rectangle 3">
            <a:extLst>
              <a:ext uri="{FF2B5EF4-FFF2-40B4-BE49-F238E27FC236}">
                <a16:creationId xmlns:a16="http://schemas.microsoft.com/office/drawing/2014/main" id="{1AF6D2A1-A24F-41F1-9331-351E491C8A02}"/>
              </a:ext>
            </a:extLst>
          </p:cNvPr>
          <p:cNvSpPr>
            <a:spLocks noGrp="1" noChangeArrowheads="1"/>
          </p:cNvSpPr>
          <p:nvPr>
            <p:ph type="body" idx="1"/>
          </p:nvPr>
        </p:nvSpPr>
        <p:spPr>
          <a:xfrm>
            <a:off x="0" y="1600200"/>
            <a:ext cx="9220200" cy="4525963"/>
          </a:xfrm>
        </p:spPr>
        <p:txBody>
          <a:bodyPr/>
          <a:lstStyle/>
          <a:p>
            <a:pPr eaLnBrk="1" hangingPunct="1">
              <a:buFont typeface="Wingdings" panose="05000000000000000000" pitchFamily="2" charset="2"/>
              <a:buChar char="v"/>
            </a:pPr>
            <a:r>
              <a:rPr lang="en-US" altLang="en-US" sz="3600">
                <a:latin typeface="Imprint MT Shadow" panose="04020605060303030202" pitchFamily="82" charset="0"/>
              </a:rPr>
              <a:t>They gain Gibraltar and control the mouth of the Mediterranean</a:t>
            </a:r>
          </a:p>
          <a:p>
            <a:pPr eaLnBrk="1" hangingPunct="1">
              <a:buFont typeface="Wingdings" panose="05000000000000000000" pitchFamily="2" charset="2"/>
              <a:buChar char="v"/>
            </a:pPr>
            <a:r>
              <a:rPr lang="en-US" altLang="en-US" sz="3600">
                <a:latin typeface="Imprint MT Shadow" panose="04020605060303030202" pitchFamily="82" charset="0"/>
              </a:rPr>
              <a:t>They gain territory in the New World from France (Canada)</a:t>
            </a:r>
          </a:p>
          <a:p>
            <a:pPr eaLnBrk="1" hangingPunct="1">
              <a:buFont typeface="Wingdings" panose="05000000000000000000" pitchFamily="2" charset="2"/>
              <a:buChar char="v"/>
            </a:pPr>
            <a:r>
              <a:rPr lang="en-US" altLang="en-US" sz="3600">
                <a:latin typeface="Imprint MT Shadow" panose="04020605060303030202" pitchFamily="82" charset="0"/>
              </a:rPr>
              <a:t>France repudiates the claims of the Stuart ancestors of James II and accepts the line of Protestant rulers.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barn(inVertical)">
                                      <p:cBhvr>
                                        <p:cTn id="7" dur="500"/>
                                        <p:tgtEl>
                                          <p:spTgt spid="501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barn(inVertical)">
                                      <p:cBhvr>
                                        <p:cTn id="12" dur="500"/>
                                        <p:tgtEl>
                                          <p:spTgt spid="501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barn(inVertical)">
                                      <p:cBhvr>
                                        <p:cTn id="17" dur="500"/>
                                        <p:tgtEl>
                                          <p:spTgt spid="501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050">
            <a:extLst>
              <a:ext uri="{FF2B5EF4-FFF2-40B4-BE49-F238E27FC236}">
                <a16:creationId xmlns:a16="http://schemas.microsoft.com/office/drawing/2014/main" id="{88428E0F-A348-4005-A13A-6EA4915B63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685800"/>
            <a:ext cx="449580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6">
            <a:extLst>
              <a:ext uri="{FF2B5EF4-FFF2-40B4-BE49-F238E27FC236}">
                <a16:creationId xmlns:a16="http://schemas.microsoft.com/office/drawing/2014/main" id="{FE914D02-2278-4026-ABAE-1AE0AEEE51EF}"/>
              </a:ext>
            </a:extLst>
          </p:cNvPr>
          <p:cNvSpPr>
            <a:spLocks noGrp="1" noChangeArrowheads="1"/>
          </p:cNvSpPr>
          <p:nvPr>
            <p:ph type="ctrTitle" idx="4294967295"/>
          </p:nvPr>
        </p:nvSpPr>
        <p:spPr>
          <a:xfrm>
            <a:off x="6350" y="762000"/>
            <a:ext cx="4718050" cy="5486400"/>
          </a:xfrm>
        </p:spPr>
        <p:txBody>
          <a:bodyPr/>
          <a:lstStyle/>
          <a:p>
            <a:pPr marL="457200" indent="-457200" algn="l" eaLnBrk="1" hangingPunct="1">
              <a:buFont typeface="Wingdings" panose="05000000000000000000" pitchFamily="2" charset="2"/>
              <a:buChar char="v"/>
            </a:pPr>
            <a:r>
              <a:rPr lang="en-US" altLang="en-US" sz="3200">
                <a:solidFill>
                  <a:schemeClr val="tx1"/>
                </a:solidFill>
                <a:latin typeface="Imprint MT Shadow" panose="04020605060303030202" pitchFamily="82" charset="0"/>
              </a:rPr>
              <a:t>Louis dies September 1, 1715. </a:t>
            </a:r>
            <a:br>
              <a:rPr lang="en-US" altLang="en-US" sz="3200">
                <a:solidFill>
                  <a:schemeClr val="tx1"/>
                </a:solidFill>
                <a:latin typeface="Imprint MT Shadow" panose="04020605060303030202" pitchFamily="82" charset="0"/>
              </a:rPr>
            </a:br>
            <a:r>
              <a:rPr lang="en-US" altLang="en-US" sz="2800">
                <a:solidFill>
                  <a:schemeClr val="tx1"/>
                </a:solidFill>
                <a:latin typeface="Imprint MT Shadow" panose="04020605060303030202" pitchFamily="82" charset="0"/>
              </a:rPr>
              <a:t>In Paris, people cheer his death.  </a:t>
            </a:r>
            <a:br>
              <a:rPr lang="en-US" altLang="en-US" sz="2800">
                <a:solidFill>
                  <a:schemeClr val="tx1"/>
                </a:solidFill>
                <a:latin typeface="Imprint MT Shadow" panose="04020605060303030202" pitchFamily="82" charset="0"/>
              </a:rPr>
            </a:br>
            <a:r>
              <a:rPr lang="en-US" altLang="en-US" sz="2800">
                <a:solidFill>
                  <a:schemeClr val="tx1"/>
                </a:solidFill>
                <a:latin typeface="Imprint MT Shadow" panose="04020605060303030202" pitchFamily="82" charset="0"/>
              </a:rPr>
              <a:t>He o</a:t>
            </a:r>
            <a:r>
              <a:rPr lang="en-US" altLang="en-US" sz="3200">
                <a:solidFill>
                  <a:schemeClr val="tx1"/>
                </a:solidFill>
                <a:latin typeface="Imprint MT Shadow" panose="04020605060303030202" pitchFamily="82" charset="0"/>
              </a:rPr>
              <a:t>ut livcs many of his heirs.  </a:t>
            </a:r>
            <a:br>
              <a:rPr lang="en-US" altLang="en-US" sz="3200">
                <a:solidFill>
                  <a:schemeClr val="tx1"/>
                </a:solidFill>
                <a:latin typeface="Imprint MT Shadow" panose="04020605060303030202" pitchFamily="82" charset="0"/>
              </a:rPr>
            </a:br>
            <a:r>
              <a:rPr lang="en-US" altLang="en-US" sz="3200">
                <a:solidFill>
                  <a:schemeClr val="tx1"/>
                </a:solidFill>
                <a:latin typeface="Imprint MT Shadow" panose="04020605060303030202" pitchFamily="82" charset="0"/>
              </a:rPr>
              <a:t>He spent too much and fought too many wars.  France is broken, but still great.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ircle(in)">
                                      <p:cBhvr>
                                        <p:cTn id="7" dur="20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505</Words>
  <Application>Microsoft Office PowerPoint</Application>
  <PresentationFormat>Presentación en pantalla (4:3)</PresentationFormat>
  <Paragraphs>42</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Constantia</vt:lpstr>
      <vt:lpstr>Calibri</vt:lpstr>
      <vt:lpstr>Imprint MT Shadow</vt:lpstr>
      <vt:lpstr>Wingdings</vt:lpstr>
      <vt:lpstr>Default Design</vt:lpstr>
      <vt:lpstr>Highlights from the War of Spanish Succession</vt:lpstr>
      <vt:lpstr>For thirty years, France and England had tried to maintain a balance of power in Europe.  This was done through war and alliances   </vt:lpstr>
      <vt:lpstr>While France and England dominated European Politics, Spain declined…</vt:lpstr>
      <vt:lpstr>Presentación de PowerPoint</vt:lpstr>
      <vt:lpstr>Presentación de PowerPoint</vt:lpstr>
      <vt:lpstr>Presentación de PowerPoint</vt:lpstr>
      <vt:lpstr>Presentación de PowerPoint</vt:lpstr>
      <vt:lpstr>Presentación de PowerPoint</vt:lpstr>
      <vt:lpstr>Louis accepted the throne on behalf of his Grandson Philip, causing a huge uproar among the powers.   This meant that a Bourbon would now sit on the throne of Spain AND France.</vt:lpstr>
      <vt:lpstr>One diplomat even cried out that  “The Pyrenees are no more!”</vt:lpstr>
      <vt:lpstr>Presentación de PowerPoint</vt:lpstr>
      <vt:lpstr>This alliance was called the Grand Alliance.  William died two years later, in 1703.  His  sister in law (Mary’s sister) Anne inherited the throne.  The Grand Alliance held… and Anne took up her brother- in- law’s war.</vt:lpstr>
      <vt:lpstr>Battle of Blenheim (1704)…</vt:lpstr>
      <vt:lpstr>Presentación de PowerPoint</vt:lpstr>
      <vt:lpstr>Presentación de PowerPoint</vt:lpstr>
      <vt:lpstr>Presentación de PowerPoint</vt:lpstr>
      <vt:lpstr>Presentación de PowerPoint</vt:lpstr>
      <vt:lpstr>Presentación de PowerPoint</vt:lpstr>
      <vt:lpstr>The English emerge as the clear victors.   </vt:lpstr>
      <vt:lpstr>Louis dies September 1, 1715.  In Paris, people cheer his death.   He out livcs many of his heirs.   He spent too much and fought too many wars.  France is broken, but still great.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2019-09-03T16:21:57Z</dcterms:created>
  <dcterms:modified xsi:type="dcterms:W3CDTF">2019-09-03T16:22:15Z</dcterms:modified>
</cp:coreProperties>
</file>